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88825"/>
  <p:notesSz cx="7010400" cy="9236075"/>
  <p:embeddedFontLst>
    <p:embeddedFont>
      <p:font typeface="Garamond"/>
      <p:regular r:id="rId19"/>
      <p:bold r:id="rId20"/>
      <p:italic r:id="rId21"/>
      <p:boldItalic r:id="rId22"/>
    </p:embeddedFon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429">
          <p15:clr>
            <a:srgbClr val="A4A3A4"/>
          </p15:clr>
        </p15:guide>
        <p15:guide id="2" pos="263">
          <p15:clr>
            <a:srgbClr val="A4A3A4"/>
          </p15:clr>
        </p15:guide>
      </p15:notesGuideLst>
    </p:ext>
    <p:ext uri="GoogleSlidesCustomDataVersion2">
      <go:slidesCustomData xmlns:go="http://customooxmlschemas.google.com/" r:id="rId27" roundtripDataSignature="AMtx7mirVA2DrgdZo5W8ncg96NYQqCUx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429" orient="horz"/>
        <p:guide pos="263"/>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Garamond-bold.fntdata"/><Relationship Id="rId22" Type="http://schemas.openxmlformats.org/officeDocument/2006/relationships/font" Target="fonts/Garamond-boldItalic.fntdata"/><Relationship Id="rId21" Type="http://schemas.openxmlformats.org/officeDocument/2006/relationships/font" Target="fonts/Garamond-italic.fntdata"/><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Italic.fntdata"/><Relationship Id="rId25" Type="http://schemas.openxmlformats.org/officeDocument/2006/relationships/font" Target="fonts/CenturyGothic-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Garamon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 y="0"/>
            <a:ext cx="3037840" cy="461804"/>
          </a:xfrm>
          <a:prstGeom prst="rect">
            <a:avLst/>
          </a:prstGeom>
          <a:noFill/>
          <a:ln>
            <a:noFill/>
          </a:ln>
        </p:spPr>
        <p:txBody>
          <a:bodyPr anchorCtr="0" anchor="t" bIns="46675" lIns="93375" spcFirstLastPara="1" rIns="93375" wrap="square" tIns="46675">
            <a:noAutofit/>
          </a:bodyPr>
          <a:lstStyle>
            <a:lvl1pPr lvl="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9pPr>
          </a:lstStyle>
          <a:p/>
        </p:txBody>
      </p:sp>
      <p:sp>
        <p:nvSpPr>
          <p:cNvPr id="4" name="Google Shape;4;n"/>
          <p:cNvSpPr txBox="1"/>
          <p:nvPr>
            <p:ph idx="10" type="dt"/>
          </p:nvPr>
        </p:nvSpPr>
        <p:spPr>
          <a:xfrm>
            <a:off x="3970942" y="0"/>
            <a:ext cx="3037840" cy="461804"/>
          </a:xfrm>
          <a:prstGeom prst="rect">
            <a:avLst/>
          </a:prstGeom>
          <a:noFill/>
          <a:ln>
            <a:noFill/>
          </a:ln>
        </p:spPr>
        <p:txBody>
          <a:bodyPr anchorCtr="0" anchor="t" bIns="46675" lIns="93375" spcFirstLastPara="1" rIns="93375" wrap="square" tIns="46675">
            <a:noAutofit/>
          </a:bodyPr>
          <a:lstStyle>
            <a:lvl1pPr lvl="0" marR="0" rtl="0" algn="r">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9pPr>
          </a:lstStyle>
          <a:p/>
        </p:txBody>
      </p:sp>
      <p:sp>
        <p:nvSpPr>
          <p:cNvPr id="5" name="Google Shape;5;n"/>
          <p:cNvSpPr/>
          <p:nvPr>
            <p:ph idx="3"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lvl1pPr indent="-304800" lvl="0" marL="457200" marR="0" rtl="0" algn="l">
              <a:lnSpc>
                <a:spcPct val="95000"/>
              </a:lnSpc>
              <a:spcBef>
                <a:spcPts val="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1pPr>
            <a:lvl2pPr indent="-298450" lvl="1" marL="914400" marR="0" rtl="0" algn="l">
              <a:lnSpc>
                <a:spcPct val="95000"/>
              </a:lnSpc>
              <a:spcBef>
                <a:spcPts val="6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600"/>
              </a:spcBef>
              <a:spcAft>
                <a:spcPts val="0"/>
              </a:spcAft>
              <a:buSzPts val="1400"/>
              <a:buNone/>
              <a:defRPr b="0" i="0" sz="1200" u="none" cap="none" strike="noStrike">
                <a:solidFill>
                  <a:schemeClr val="dk1"/>
                </a:solidFill>
                <a:latin typeface="Century Gothic"/>
                <a:ea typeface="Century Gothic"/>
                <a:cs typeface="Century Gothic"/>
                <a:sym typeface="Century Gothic"/>
              </a:defRPr>
            </a:lvl3pPr>
            <a:lvl4pPr indent="-228600" lvl="3" marL="18288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4pPr>
            <a:lvl5pPr indent="-228600" lvl="4" marL="22860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5pPr>
            <a:lvl6pPr indent="-228600" lvl="5" marL="27432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6pPr>
            <a:lvl7pPr indent="-228600" lvl="6" marL="32004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7pPr>
            <a:lvl8pPr indent="-228600" lvl="7" marL="36576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8pPr>
            <a:lvl9pPr indent="-228600" lvl="8" marL="411480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9pPr>
          </a:lstStyle>
          <a:p/>
        </p:txBody>
      </p:sp>
      <p:sp>
        <p:nvSpPr>
          <p:cNvPr id="7" name="Google Shape;7;n"/>
          <p:cNvSpPr txBox="1"/>
          <p:nvPr>
            <p:ph idx="11" type="ftr"/>
          </p:nvPr>
        </p:nvSpPr>
        <p:spPr>
          <a:xfrm>
            <a:off x="3" y="8728227"/>
            <a:ext cx="3037840" cy="461804"/>
          </a:xfrm>
          <a:prstGeom prst="rect">
            <a:avLst/>
          </a:prstGeom>
          <a:noFill/>
          <a:ln>
            <a:noFill/>
          </a:ln>
        </p:spPr>
        <p:txBody>
          <a:bodyPr anchorCtr="0" anchor="b" bIns="46675" lIns="93375" spcFirstLastPara="1" rIns="93375" wrap="square" tIns="46675">
            <a:noAutofit/>
          </a:bodyPr>
          <a:lstStyle>
            <a:lvl1pPr lvl="0" marR="0" rtl="0" algn="l">
              <a:spcBef>
                <a:spcPts val="0"/>
              </a:spcBef>
              <a:spcAft>
                <a:spcPts val="0"/>
              </a:spcAft>
              <a:buSzPts val="1400"/>
              <a:buNone/>
              <a:defRPr b="0" i="0" sz="1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799" u="none" cap="none" strike="noStrike">
                <a:solidFill>
                  <a:schemeClr val="dk1"/>
                </a:solidFill>
                <a:latin typeface="Century Gothic"/>
                <a:ea typeface="Century Gothic"/>
                <a:cs typeface="Century Gothic"/>
                <a:sym typeface="Century Gothic"/>
              </a:defRPr>
            </a:lvl9pPr>
          </a:lstStyle>
          <a:p/>
        </p:txBody>
      </p:sp>
      <p:sp>
        <p:nvSpPr>
          <p:cNvPr id="8" name="Google Shape;8;n"/>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grpSp>
        <p:nvGrpSpPr>
          <p:cNvPr id="9" name="Google Shape;9;n"/>
          <p:cNvGrpSpPr/>
          <p:nvPr/>
        </p:nvGrpSpPr>
        <p:grpSpPr>
          <a:xfrm>
            <a:off x="2904624" y="8910939"/>
            <a:ext cx="1170973" cy="185263"/>
            <a:chOff x="5713" y="2780"/>
            <a:chExt cx="939" cy="148"/>
          </a:xfrm>
        </p:grpSpPr>
        <p:sp>
          <p:nvSpPr>
            <p:cNvPr id="10" name="Google Shape;10;n"/>
            <p:cNvSpPr/>
            <p:nvPr/>
          </p:nvSpPr>
          <p:spPr>
            <a:xfrm>
              <a:off x="5892" y="2825"/>
              <a:ext cx="58" cy="100"/>
            </a:xfrm>
            <a:custGeom>
              <a:rect b="b" l="l" r="r" t="t"/>
              <a:pathLst>
                <a:path extrusionOk="0" h="95" w="58">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1" name="Google Shape;11;n"/>
            <p:cNvSpPr/>
            <p:nvPr/>
          </p:nvSpPr>
          <p:spPr>
            <a:xfrm>
              <a:off x="5713" y="2824"/>
              <a:ext cx="74" cy="103"/>
            </a:xfrm>
            <a:custGeom>
              <a:rect b="b" l="l" r="r" t="t"/>
              <a:pathLst>
                <a:path extrusionOk="0" h="98" w="74">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2" name="Google Shape;12;n"/>
            <p:cNvSpPr/>
            <p:nvPr/>
          </p:nvSpPr>
          <p:spPr>
            <a:xfrm>
              <a:off x="5792" y="2824"/>
              <a:ext cx="90" cy="103"/>
            </a:xfrm>
            <a:custGeom>
              <a:rect b="b" l="l" r="r" t="t"/>
              <a:pathLst>
                <a:path extrusionOk="0" h="98" w="90">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3" name="Google Shape;13;n"/>
            <p:cNvSpPr/>
            <p:nvPr/>
          </p:nvSpPr>
          <p:spPr>
            <a:xfrm>
              <a:off x="5958" y="2826"/>
              <a:ext cx="103" cy="99"/>
            </a:xfrm>
            <a:custGeom>
              <a:rect b="b" l="l" r="r" t="t"/>
              <a:pathLst>
                <a:path extrusionOk="0" h="99" w="103">
                  <a:moveTo>
                    <a:pt x="51" y="60"/>
                  </a:moveTo>
                  <a:lnTo>
                    <a:pt x="77" y="0"/>
                  </a:lnTo>
                  <a:lnTo>
                    <a:pt x="103" y="0"/>
                  </a:lnTo>
                  <a:lnTo>
                    <a:pt x="60" y="99"/>
                  </a:lnTo>
                  <a:lnTo>
                    <a:pt x="43" y="99"/>
                  </a:lnTo>
                  <a:lnTo>
                    <a:pt x="0" y="0"/>
                  </a:lnTo>
                  <a:lnTo>
                    <a:pt x="26" y="0"/>
                  </a:lnTo>
                  <a:lnTo>
                    <a:pt x="51" y="6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4" name="Google Shape;14;n"/>
            <p:cNvSpPr/>
            <p:nvPr/>
          </p:nvSpPr>
          <p:spPr>
            <a:xfrm>
              <a:off x="6066" y="2780"/>
              <a:ext cx="32" cy="34"/>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5" name="Google Shape;15;n"/>
            <p:cNvSpPr/>
            <p:nvPr/>
          </p:nvSpPr>
          <p:spPr>
            <a:xfrm>
              <a:off x="6069" y="2826"/>
              <a:ext cx="25" cy="99"/>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6" name="Google Shape;16;n"/>
            <p:cNvSpPr/>
            <p:nvPr/>
          </p:nvSpPr>
          <p:spPr>
            <a:xfrm>
              <a:off x="6105" y="2824"/>
              <a:ext cx="93" cy="103"/>
            </a:xfrm>
            <a:custGeom>
              <a:rect b="b" l="l" r="r" t="t"/>
              <a:pathLst>
                <a:path extrusionOk="0" h="98" w="93">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7" name="Google Shape;17;n"/>
            <p:cNvSpPr/>
            <p:nvPr/>
          </p:nvSpPr>
          <p:spPr>
            <a:xfrm>
              <a:off x="6201" y="2824"/>
              <a:ext cx="89" cy="103"/>
            </a:xfrm>
            <a:custGeom>
              <a:rect b="b" l="l" r="r" t="t"/>
              <a:pathLst>
                <a:path extrusionOk="0" h="98" w="90">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8" name="Google Shape;18;n"/>
            <p:cNvSpPr/>
            <p:nvPr/>
          </p:nvSpPr>
          <p:spPr>
            <a:xfrm>
              <a:off x="6500" y="2826"/>
              <a:ext cx="152" cy="99"/>
            </a:xfrm>
            <a:custGeom>
              <a:rect b="b" l="l" r="r" t="t"/>
              <a:pathLst>
                <a:path extrusionOk="0" h="99" w="152">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9" name="Google Shape;19;n"/>
            <p:cNvSpPr/>
            <p:nvPr/>
          </p:nvSpPr>
          <p:spPr>
            <a:xfrm>
              <a:off x="6300" y="2824"/>
              <a:ext cx="92" cy="101"/>
            </a:xfrm>
            <a:custGeom>
              <a:rect b="b" l="l" r="r" t="t"/>
              <a:pathLst>
                <a:path extrusionOk="0" h="96" w="92">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0" name="Google Shape;20;n"/>
            <p:cNvSpPr/>
            <p:nvPr/>
          </p:nvSpPr>
          <p:spPr>
            <a:xfrm>
              <a:off x="6401" y="2826"/>
              <a:ext cx="106" cy="102"/>
            </a:xfrm>
            <a:custGeom>
              <a:rect b="b" l="l" r="r" t="t"/>
              <a:pathLst>
                <a:path extrusionOk="0" h="97" w="106">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1" name="Google Shape;21;n"/>
            <p:cNvSpPr/>
            <p:nvPr/>
          </p:nvSpPr>
          <p:spPr>
            <a:xfrm>
              <a:off x="6633" y="2915"/>
              <a:ext cx="6" cy="10"/>
            </a:xfrm>
            <a:custGeom>
              <a:rect b="b" l="l" r="r" t="t"/>
              <a:pathLst>
                <a:path extrusionOk="0" h="10" w="6">
                  <a:moveTo>
                    <a:pt x="6" y="1"/>
                  </a:moveTo>
                  <a:lnTo>
                    <a:pt x="3" y="1"/>
                  </a:lnTo>
                  <a:lnTo>
                    <a:pt x="3" y="10"/>
                  </a:lnTo>
                  <a:lnTo>
                    <a:pt x="2" y="10"/>
                  </a:lnTo>
                  <a:lnTo>
                    <a:pt x="2" y="1"/>
                  </a:lnTo>
                  <a:lnTo>
                    <a:pt x="0" y="1"/>
                  </a:lnTo>
                  <a:lnTo>
                    <a:pt x="0" y="0"/>
                  </a:lnTo>
                  <a:lnTo>
                    <a:pt x="6" y="0"/>
                  </a:lnTo>
                  <a:lnTo>
                    <a:pt x="6" y="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 name="Google Shape;22;n"/>
            <p:cNvSpPr/>
            <p:nvPr/>
          </p:nvSpPr>
          <p:spPr>
            <a:xfrm>
              <a:off x="6640" y="2915"/>
              <a:ext cx="8" cy="10"/>
            </a:xfrm>
            <a:custGeom>
              <a:rect b="b" l="l" r="r" t="t"/>
              <a:pathLst>
                <a:path extrusionOk="0" h="10" w="8">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242" name="Google Shape;242;p1: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0: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497" name="Google Shape;497;p10: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515" name="Google Shape;515;p11: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2: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521" name="Google Shape;521;p12: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3: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13: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171450" lvl="0" marL="171450" rtl="0" algn="l">
              <a:lnSpc>
                <a:spcPct val="95000"/>
              </a:lnSpc>
              <a:spcBef>
                <a:spcPts val="0"/>
              </a:spcBef>
              <a:spcAft>
                <a:spcPts val="0"/>
              </a:spcAft>
              <a:buClr>
                <a:schemeClr val="dk1"/>
              </a:buClr>
              <a:buSzPts val="1200"/>
              <a:buChar char="•"/>
            </a:pPr>
            <a:r>
              <a:rPr lang="en-IN"/>
              <a:t>Go create your Snow Bank account now!!!</a:t>
            </a:r>
            <a:endParaRPr/>
          </a:p>
        </p:txBody>
      </p:sp>
      <p:sp>
        <p:nvSpPr>
          <p:cNvPr id="529" name="Google Shape;529;p13: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2: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95250" lvl="0" marL="171450" rtl="0" algn="l">
              <a:lnSpc>
                <a:spcPct val="95000"/>
              </a:lnSpc>
              <a:spcBef>
                <a:spcPts val="0"/>
              </a:spcBef>
              <a:spcAft>
                <a:spcPts val="0"/>
              </a:spcAft>
              <a:buClr>
                <a:schemeClr val="dk1"/>
              </a:buClr>
              <a:buSzPts val="1200"/>
              <a:buNone/>
            </a:pPr>
            <a:r>
              <a:t/>
            </a:r>
            <a:endParaRPr/>
          </a:p>
        </p:txBody>
      </p:sp>
      <p:sp>
        <p:nvSpPr>
          <p:cNvPr id="248" name="Google Shape;248;p2: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3: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95250" lvl="0" marL="171450" rtl="0" algn="l">
              <a:lnSpc>
                <a:spcPct val="95000"/>
              </a:lnSpc>
              <a:spcBef>
                <a:spcPts val="0"/>
              </a:spcBef>
              <a:spcAft>
                <a:spcPts val="0"/>
              </a:spcAft>
              <a:buClr>
                <a:schemeClr val="dk1"/>
              </a:buClr>
              <a:buSzPts val="1200"/>
              <a:buNone/>
            </a:pPr>
            <a:r>
              <a:t/>
            </a:r>
            <a:endParaRPr/>
          </a:p>
        </p:txBody>
      </p:sp>
      <p:sp>
        <p:nvSpPr>
          <p:cNvPr id="283" name="Google Shape;283;p3: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4: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95250" lvl="0" marL="171450" rtl="0" algn="l">
              <a:lnSpc>
                <a:spcPct val="95000"/>
              </a:lnSpc>
              <a:spcBef>
                <a:spcPts val="0"/>
              </a:spcBef>
              <a:spcAft>
                <a:spcPts val="0"/>
              </a:spcAft>
              <a:buClr>
                <a:schemeClr val="dk1"/>
              </a:buClr>
              <a:buSzPts val="1200"/>
              <a:buNone/>
            </a:pPr>
            <a:r>
              <a:t/>
            </a:r>
            <a:endParaRPr/>
          </a:p>
        </p:txBody>
      </p:sp>
      <p:sp>
        <p:nvSpPr>
          <p:cNvPr id="296" name="Google Shape;296;p4: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5: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329" name="Google Shape;329;p5: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6: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369" name="Google Shape;369;p6: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7: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7: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95250" lvl="0" marL="171450" rtl="0" algn="l">
              <a:lnSpc>
                <a:spcPct val="95000"/>
              </a:lnSpc>
              <a:spcBef>
                <a:spcPts val="0"/>
              </a:spcBef>
              <a:spcAft>
                <a:spcPts val="0"/>
              </a:spcAft>
              <a:buClr>
                <a:schemeClr val="dk1"/>
              </a:buClr>
              <a:buSzPts val="1200"/>
              <a:buNone/>
            </a:pPr>
            <a:r>
              <a:t/>
            </a:r>
            <a:endParaRPr/>
          </a:p>
        </p:txBody>
      </p:sp>
      <p:sp>
        <p:nvSpPr>
          <p:cNvPr id="384" name="Google Shape;384;p7: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8: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8:notes"/>
          <p:cNvSpPr txBox="1"/>
          <p:nvPr>
            <p:ph idx="1" type="body"/>
          </p:nvPr>
        </p:nvSpPr>
        <p:spPr>
          <a:xfrm>
            <a:off x="438151" y="4387136"/>
            <a:ext cx="6134100" cy="4156234"/>
          </a:xfrm>
          <a:prstGeom prst="rect">
            <a:avLst/>
          </a:prstGeom>
          <a:noFill/>
          <a:ln>
            <a:noFill/>
          </a:ln>
        </p:spPr>
        <p:txBody>
          <a:bodyPr anchorCtr="0" anchor="t" bIns="46675" lIns="93375" spcFirstLastPara="1" rIns="93375" wrap="square" tIns="46675">
            <a:noAutofit/>
          </a:bodyPr>
          <a:lstStyle/>
          <a:p>
            <a:pPr indent="-95250" lvl="0" marL="171450" rtl="0" algn="l">
              <a:lnSpc>
                <a:spcPct val="95000"/>
              </a:lnSpc>
              <a:spcBef>
                <a:spcPts val="0"/>
              </a:spcBef>
              <a:spcAft>
                <a:spcPts val="0"/>
              </a:spcAft>
              <a:buClr>
                <a:schemeClr val="dk1"/>
              </a:buClr>
              <a:buSzPts val="1200"/>
              <a:buNone/>
            </a:pPr>
            <a:r>
              <a:t/>
            </a:r>
            <a:endParaRPr/>
          </a:p>
        </p:txBody>
      </p:sp>
      <p:sp>
        <p:nvSpPr>
          <p:cNvPr id="470" name="Google Shape;470;p8:notes"/>
          <p:cNvSpPr txBox="1"/>
          <p:nvPr>
            <p:ph idx="12" type="sldNum"/>
          </p:nvPr>
        </p:nvSpPr>
        <p:spPr>
          <a:xfrm>
            <a:off x="3970942" y="8728227"/>
            <a:ext cx="3037840" cy="461804"/>
          </a:xfrm>
          <a:prstGeom prst="rect">
            <a:avLst/>
          </a:prstGeom>
          <a:noFill/>
          <a:ln>
            <a:noFill/>
          </a:ln>
        </p:spPr>
        <p:txBody>
          <a:bodyPr anchorCtr="0" anchor="b" bIns="46675" lIns="93375" spcFirstLastPara="1" rIns="93375" wrap="square" tIns="4667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9:notes"/>
          <p:cNvSpPr txBox="1"/>
          <p:nvPr>
            <p:ph idx="1" type="body"/>
          </p:nvPr>
        </p:nvSpPr>
        <p:spPr>
          <a:xfrm>
            <a:off x="438151" y="4387136"/>
            <a:ext cx="6134100" cy="4156234"/>
          </a:xfrm>
          <a:prstGeom prst="rect">
            <a:avLst/>
          </a:prstGeom>
        </p:spPr>
        <p:txBody>
          <a:bodyPr anchorCtr="0" anchor="t" bIns="46675" lIns="93375" spcFirstLastPara="1" rIns="93375" wrap="square" tIns="46675">
            <a:noAutofit/>
          </a:bodyPr>
          <a:lstStyle/>
          <a:p>
            <a:pPr indent="0" lvl="0" marL="0" rtl="0" algn="l">
              <a:spcBef>
                <a:spcPts val="0"/>
              </a:spcBef>
              <a:spcAft>
                <a:spcPts val="600"/>
              </a:spcAft>
              <a:buNone/>
            </a:pPr>
            <a:r>
              <a:t/>
            </a:r>
            <a:endParaRPr/>
          </a:p>
        </p:txBody>
      </p:sp>
      <p:sp>
        <p:nvSpPr>
          <p:cNvPr id="480" name="Google Shape;480;p9:notes"/>
          <p:cNvSpPr/>
          <p:nvPr>
            <p:ph idx="2" type="sldImg"/>
          </p:nvPr>
        </p:nvSpPr>
        <p:spPr>
          <a:xfrm>
            <a:off x="428625" y="692150"/>
            <a:ext cx="6153150" cy="3462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_1_Name" showMasterSp="0">
  <p:cSld name="Thank You_1_Name">
    <p:bg>
      <p:bgPr>
        <a:solidFill>
          <a:schemeClr val="dk1"/>
        </a:solidFill>
      </p:bgPr>
    </p:bg>
    <p:spTree>
      <p:nvGrpSpPr>
        <p:cNvPr id="34" name="Shape 34"/>
        <p:cNvGrpSpPr/>
        <p:nvPr/>
      </p:nvGrpSpPr>
      <p:grpSpPr>
        <a:xfrm>
          <a:off x="0" y="0"/>
          <a:ext cx="0" cy="0"/>
          <a:chOff x="0" y="0"/>
          <a:chExt cx="0" cy="0"/>
        </a:xfrm>
      </p:grpSpPr>
      <p:sp>
        <p:nvSpPr>
          <p:cNvPr id="35" name="Google Shape;35;p15"/>
          <p:cNvSpPr txBox="1"/>
          <p:nvPr>
            <p:ph idx="1" type="body"/>
          </p:nvPr>
        </p:nvSpPr>
        <p:spPr>
          <a:xfrm>
            <a:off x="371748" y="3599343"/>
            <a:ext cx="10441443" cy="1374775"/>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Font typeface="Calibri"/>
              <a:buChar char=" "/>
              <a:defRPr b="0" sz="2000">
                <a:solidFill>
                  <a:schemeClr val="lt2"/>
                </a:solidFill>
                <a:latin typeface="Century Gothic"/>
                <a:ea typeface="Century Gothic"/>
                <a:cs typeface="Century Gothic"/>
                <a:sym typeface="Century Gothic"/>
              </a:defRPr>
            </a:lvl1pPr>
            <a:lvl2pPr indent="-342900" lvl="1" marL="914400" algn="l">
              <a:lnSpc>
                <a:spcPct val="90000"/>
              </a:lnSpc>
              <a:spcBef>
                <a:spcPts val="300"/>
              </a:spcBef>
              <a:spcAft>
                <a:spcPts val="0"/>
              </a:spcAft>
              <a:buSzPts val="1800"/>
              <a:buFont typeface="Calibri"/>
              <a:buChar char=" "/>
              <a:defRPr sz="1800">
                <a:solidFill>
                  <a:schemeClr val="lt2"/>
                </a:solidFill>
                <a:latin typeface="Century Gothic"/>
                <a:ea typeface="Century Gothic"/>
                <a:cs typeface="Century Gothic"/>
                <a:sym typeface="Century Gothic"/>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5"/>
          <p:cNvSpPr txBox="1"/>
          <p:nvPr>
            <p:ph type="title"/>
          </p:nvPr>
        </p:nvSpPr>
        <p:spPr>
          <a:xfrm>
            <a:off x="415787" y="2731259"/>
            <a:ext cx="11185080"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lt2"/>
              </a:buClr>
              <a:buSzPts val="4400"/>
              <a:buFont typeface="Century Gothic"/>
              <a:buNone/>
              <a:defRPr b="1"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picture containing drawing, light&#10;&#10;Description automatically generated" id="37" name="Google Shape;37;p15"/>
          <p:cNvPicPr preferRelativeResize="0"/>
          <p:nvPr/>
        </p:nvPicPr>
        <p:blipFill rotWithShape="1">
          <a:blip r:embed="rId2">
            <a:alphaModFix/>
          </a:blip>
          <a:srcRect b="0" l="0" r="0" t="0"/>
          <a:stretch/>
        </p:blipFill>
        <p:spPr>
          <a:xfrm>
            <a:off x="398729" y="909572"/>
            <a:ext cx="1848579" cy="531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lide_dark_pattern">
  <p:cSld name="Section_Slide_dark_pattern">
    <p:bg>
      <p:bgPr>
        <a:solidFill>
          <a:schemeClr val="dk1"/>
        </a:solidFill>
      </p:bgPr>
    </p:bg>
    <p:spTree>
      <p:nvGrpSpPr>
        <p:cNvPr id="96" name="Shape 96"/>
        <p:cNvGrpSpPr/>
        <p:nvPr/>
      </p:nvGrpSpPr>
      <p:grpSpPr>
        <a:xfrm>
          <a:off x="0" y="0"/>
          <a:ext cx="0" cy="0"/>
          <a:chOff x="0" y="0"/>
          <a:chExt cx="0" cy="0"/>
        </a:xfrm>
      </p:grpSpPr>
      <p:sp>
        <p:nvSpPr>
          <p:cNvPr id="97" name="Google Shape;97;p24"/>
          <p:cNvSpPr txBox="1"/>
          <p:nvPr>
            <p:ph type="ctrTitle"/>
          </p:nvPr>
        </p:nvSpPr>
        <p:spPr>
          <a:xfrm>
            <a:off x="424846" y="2005012"/>
            <a:ext cx="8179914" cy="1336386"/>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7F7F7"/>
              </a:buClr>
              <a:buSzPts val="3600"/>
              <a:buFont typeface="Century Gothic"/>
              <a:buNone/>
              <a:defRPr b="1" sz="3600">
                <a:solidFill>
                  <a:srgbClr val="F7F7F7"/>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4"/>
          <p:cNvSpPr txBox="1"/>
          <p:nvPr>
            <p:ph idx="1" type="body"/>
          </p:nvPr>
        </p:nvSpPr>
        <p:spPr>
          <a:xfrm>
            <a:off x="439152" y="3434010"/>
            <a:ext cx="6152728"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600"/>
              </a:spcBef>
              <a:spcAft>
                <a:spcPts val="0"/>
              </a:spcAft>
              <a:buSzPts val="2000"/>
              <a:buFont typeface="Arial"/>
              <a:buNone/>
              <a:defRPr b="0" sz="2000">
                <a:solidFill>
                  <a:srgbClr val="F7F7F7"/>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24"/>
          <p:cNvSpPr txBox="1"/>
          <p:nvPr/>
        </p:nvSpPr>
        <p:spPr>
          <a:xfrm>
            <a:off x="5861884" y="6365328"/>
            <a:ext cx="497712" cy="222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IN" sz="600">
                <a:solidFill>
                  <a:srgbClr val="9BBBBF"/>
                </a:solidFill>
                <a:latin typeface="Century Gothic"/>
                <a:ea typeface="Century Gothic"/>
                <a:cs typeface="Century Gothic"/>
                <a:sym typeface="Century Gothic"/>
              </a:rPr>
              <a:t>‹#›</a:t>
            </a:fld>
            <a:endParaRPr sz="600">
              <a:solidFill>
                <a:srgbClr val="9BBBBF"/>
              </a:solidFill>
              <a:latin typeface="Century Gothic"/>
              <a:ea typeface="Century Gothic"/>
              <a:cs typeface="Century Gothic"/>
              <a:sym typeface="Century Gothic"/>
            </a:endParaRPr>
          </a:p>
        </p:txBody>
      </p:sp>
      <p:grpSp>
        <p:nvGrpSpPr>
          <p:cNvPr id="100" name="Google Shape;100;p24"/>
          <p:cNvGrpSpPr/>
          <p:nvPr/>
        </p:nvGrpSpPr>
        <p:grpSpPr>
          <a:xfrm>
            <a:off x="529958" y="6351103"/>
            <a:ext cx="565840" cy="156794"/>
            <a:chOff x="4738663" y="3391882"/>
            <a:chExt cx="3506152" cy="971550"/>
          </a:xfrm>
        </p:grpSpPr>
        <p:sp>
          <p:nvSpPr>
            <p:cNvPr id="101" name="Google Shape;101;p24"/>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02" name="Google Shape;102;p24"/>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03" name="Google Shape;103;p24"/>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04" name="Google Shape;104;p24"/>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05" name="Google Shape;105;p24"/>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
        <p:nvSpPr>
          <p:cNvPr id="106" name="Google Shape;106;p24"/>
          <p:cNvSpPr/>
          <p:nvPr/>
        </p:nvSpPr>
        <p:spPr>
          <a:xfrm>
            <a:off x="11479779" y="1299205"/>
            <a:ext cx="706294" cy="2370594"/>
          </a:xfrm>
          <a:custGeom>
            <a:rect b="b" l="l" r="r" t="t"/>
            <a:pathLst>
              <a:path extrusionOk="0" h="2370594" w="7062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07" name="Google Shape;107;p24"/>
          <p:cNvSpPr/>
          <p:nvPr/>
        </p:nvSpPr>
        <p:spPr>
          <a:xfrm>
            <a:off x="11475069" y="5363342"/>
            <a:ext cx="711004" cy="1494659"/>
          </a:xfrm>
          <a:custGeom>
            <a:rect b="b" l="l" r="r" t="t"/>
            <a:pathLst>
              <a:path extrusionOk="0" h="1494659" w="711004">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08" name="Google Shape;108;p24"/>
          <p:cNvSpPr/>
          <p:nvPr/>
        </p:nvSpPr>
        <p:spPr>
          <a:xfrm>
            <a:off x="10806691" y="1"/>
            <a:ext cx="419100" cy="492124"/>
          </a:xfrm>
          <a:prstGeom prst="rect">
            <a:avLst/>
          </a:prstGeom>
          <a:solidFill>
            <a:srgbClr val="455E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09" name="Google Shape;109;p24"/>
          <p:cNvSpPr/>
          <p:nvPr/>
        </p:nvSpPr>
        <p:spPr>
          <a:xfrm>
            <a:off x="10806691" y="492125"/>
            <a:ext cx="419100" cy="2247899"/>
          </a:xfrm>
          <a:prstGeom prst="rect">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10" name="Google Shape;110;p24"/>
          <p:cNvSpPr/>
          <p:nvPr/>
        </p:nvSpPr>
        <p:spPr>
          <a:xfrm>
            <a:off x="10806691" y="2740024"/>
            <a:ext cx="419100" cy="1892807"/>
          </a:xfrm>
          <a:prstGeom prst="rect">
            <a:avLst/>
          </a:prstGeom>
          <a:solidFill>
            <a:srgbClr val="455E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11" name="Google Shape;111;p24"/>
          <p:cNvSpPr/>
          <p:nvPr/>
        </p:nvSpPr>
        <p:spPr>
          <a:xfrm>
            <a:off x="10806691" y="4632344"/>
            <a:ext cx="419100" cy="2225656"/>
          </a:xfrm>
          <a:prstGeom prst="rect">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12" name="Google Shape;112;p24"/>
          <p:cNvSpPr/>
          <p:nvPr/>
        </p:nvSpPr>
        <p:spPr>
          <a:xfrm>
            <a:off x="9155546" y="4549282"/>
            <a:ext cx="1397157" cy="1397157"/>
          </a:xfrm>
          <a:prstGeom prst="ellipse">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13" name="Google Shape;113;p24"/>
          <p:cNvSpPr/>
          <p:nvPr/>
        </p:nvSpPr>
        <p:spPr>
          <a:xfrm>
            <a:off x="9155546" y="424562"/>
            <a:ext cx="1397157" cy="1397157"/>
          </a:xfrm>
          <a:prstGeom prst="ellipse">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14" name="Google Shape;114;p24"/>
          <p:cNvSpPr/>
          <p:nvPr/>
        </p:nvSpPr>
        <p:spPr>
          <a:xfrm>
            <a:off x="9166592" y="3032802"/>
            <a:ext cx="1375064" cy="688511"/>
          </a:xfrm>
          <a:custGeom>
            <a:rect b="b" l="l" r="r" t="t"/>
            <a:pathLst>
              <a:path extrusionOk="0" h="688511" w="1375064">
                <a:moveTo>
                  <a:pt x="1375064" y="980"/>
                </a:moveTo>
                <a:cubicBezTo>
                  <a:pt x="1375064" y="246728"/>
                  <a:pt x="1243898" y="473790"/>
                  <a:pt x="1031015" y="596563"/>
                </a:cubicBezTo>
                <a:cubicBezTo>
                  <a:pt x="818132" y="719336"/>
                  <a:pt x="555908" y="719149"/>
                  <a:pt x="343200" y="596073"/>
                </a:cubicBezTo>
                <a:cubicBezTo>
                  <a:pt x="130493" y="472997"/>
                  <a:pt x="-350" y="245748"/>
                  <a:pt x="0" y="0"/>
                </a:cubicBezTo>
                <a:lnTo>
                  <a:pt x="1375064" y="980"/>
                </a:lnTo>
                <a:close/>
              </a:path>
            </a:pathLst>
          </a:cu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lide_light_pattern">
  <p:cSld name="Section_Slide_light_pattern">
    <p:bg>
      <p:bgPr>
        <a:solidFill>
          <a:schemeClr val="accent1"/>
        </a:solidFill>
      </p:bgPr>
    </p:bg>
    <p:spTree>
      <p:nvGrpSpPr>
        <p:cNvPr id="115" name="Shape 115"/>
        <p:cNvGrpSpPr/>
        <p:nvPr/>
      </p:nvGrpSpPr>
      <p:grpSpPr>
        <a:xfrm>
          <a:off x="0" y="0"/>
          <a:ext cx="0" cy="0"/>
          <a:chOff x="0" y="0"/>
          <a:chExt cx="0" cy="0"/>
        </a:xfrm>
      </p:grpSpPr>
      <p:pic>
        <p:nvPicPr>
          <p:cNvPr id="116" name="Google Shape;116;p25"/>
          <p:cNvPicPr preferRelativeResize="0"/>
          <p:nvPr/>
        </p:nvPicPr>
        <p:blipFill rotWithShape="1">
          <a:blip r:embed="rId2">
            <a:alphaModFix/>
          </a:blip>
          <a:srcRect b="0" l="73135" r="0" t="0"/>
          <a:stretch/>
        </p:blipFill>
        <p:spPr>
          <a:xfrm>
            <a:off x="8914274" y="1786"/>
            <a:ext cx="3274551" cy="6856214"/>
          </a:xfrm>
          <a:prstGeom prst="rect">
            <a:avLst/>
          </a:prstGeom>
          <a:noFill/>
          <a:ln>
            <a:noFill/>
          </a:ln>
        </p:spPr>
      </p:pic>
      <p:sp>
        <p:nvSpPr>
          <p:cNvPr id="117" name="Google Shape;117;p25"/>
          <p:cNvSpPr txBox="1"/>
          <p:nvPr>
            <p:ph type="ctrTitle"/>
          </p:nvPr>
        </p:nvSpPr>
        <p:spPr>
          <a:xfrm>
            <a:off x="424846" y="2005012"/>
            <a:ext cx="8179914" cy="1336386"/>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7F7F7"/>
              </a:buClr>
              <a:buSzPts val="3600"/>
              <a:buFont typeface="Century Gothic"/>
              <a:buNone/>
              <a:defRPr b="1" sz="3600">
                <a:solidFill>
                  <a:srgbClr val="F7F7F7"/>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5"/>
          <p:cNvSpPr txBox="1"/>
          <p:nvPr>
            <p:ph idx="1" type="body"/>
          </p:nvPr>
        </p:nvSpPr>
        <p:spPr>
          <a:xfrm>
            <a:off x="439152" y="3434010"/>
            <a:ext cx="6152728"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600"/>
              </a:spcBef>
              <a:spcAft>
                <a:spcPts val="0"/>
              </a:spcAft>
              <a:buSzPts val="2000"/>
              <a:buFont typeface="Arial"/>
              <a:buNone/>
              <a:defRPr b="0" sz="2000">
                <a:solidFill>
                  <a:srgbClr val="F7F7F7"/>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25"/>
          <p:cNvSpPr/>
          <p:nvPr/>
        </p:nvSpPr>
        <p:spPr>
          <a:xfrm>
            <a:off x="334614" y="5947283"/>
            <a:ext cx="1036949" cy="8012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120" name="Google Shape;120;p25"/>
          <p:cNvSpPr/>
          <p:nvPr/>
        </p:nvSpPr>
        <p:spPr>
          <a:xfrm>
            <a:off x="488950" y="6296025"/>
            <a:ext cx="657225" cy="269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grpSp>
        <p:nvGrpSpPr>
          <p:cNvPr id="121" name="Google Shape;121;p25"/>
          <p:cNvGrpSpPr/>
          <p:nvPr/>
        </p:nvGrpSpPr>
        <p:grpSpPr>
          <a:xfrm>
            <a:off x="529958" y="6351103"/>
            <a:ext cx="565840" cy="156794"/>
            <a:chOff x="4738663" y="3391882"/>
            <a:chExt cx="3506152" cy="971550"/>
          </a:xfrm>
        </p:grpSpPr>
        <p:sp>
          <p:nvSpPr>
            <p:cNvPr id="122" name="Google Shape;122;p25"/>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23" name="Google Shape;123;p25"/>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24" name="Google Shape;124;p25"/>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25" name="Google Shape;125;p25"/>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26" name="Google Shape;126;p25"/>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7" name="Shape 127"/>
        <p:cNvGrpSpPr/>
        <p:nvPr/>
      </p:nvGrpSpPr>
      <p:grpSpPr>
        <a:xfrm>
          <a:off x="0" y="0"/>
          <a:ext cx="0" cy="0"/>
          <a:chOff x="0" y="0"/>
          <a:chExt cx="0" cy="0"/>
        </a:xfrm>
      </p:grpSpPr>
      <p:sp>
        <p:nvSpPr>
          <p:cNvPr id="128" name="Google Shape;128;p26"/>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9" name="Shape 129"/>
        <p:cNvGrpSpPr/>
        <p:nvPr/>
      </p:nvGrpSpPr>
      <p:grpSpPr>
        <a:xfrm>
          <a:off x="0" y="0"/>
          <a:ext cx="0" cy="0"/>
          <a:chOff x="0" y="0"/>
          <a:chExt cx="0" cy="0"/>
        </a:xfrm>
      </p:grpSpPr>
      <p:sp>
        <p:nvSpPr>
          <p:cNvPr id="130" name="Google Shape;130;p27"/>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7"/>
          <p:cNvSpPr txBox="1"/>
          <p:nvPr>
            <p:ph idx="1" type="body"/>
          </p:nvPr>
        </p:nvSpPr>
        <p:spPr>
          <a:xfrm>
            <a:off x="427856" y="1636776"/>
            <a:ext cx="11210544" cy="4535424"/>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30200" lvl="2" marL="1371600" algn="l">
              <a:lnSpc>
                <a:spcPct val="90000"/>
              </a:lnSpc>
              <a:spcBef>
                <a:spcPts val="600"/>
              </a:spcBef>
              <a:spcAft>
                <a:spcPts val="0"/>
              </a:spcAft>
              <a:buSzPts val="16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ubtitle">
  <p:cSld name="Title and Content with Subtitle">
    <p:spTree>
      <p:nvGrpSpPr>
        <p:cNvPr id="132" name="Shape 132"/>
        <p:cNvGrpSpPr/>
        <p:nvPr/>
      </p:nvGrpSpPr>
      <p:grpSpPr>
        <a:xfrm>
          <a:off x="0" y="0"/>
          <a:ext cx="0" cy="0"/>
          <a:chOff x="0" y="0"/>
          <a:chExt cx="0" cy="0"/>
        </a:xfrm>
      </p:grpSpPr>
      <p:sp>
        <p:nvSpPr>
          <p:cNvPr id="133" name="Google Shape;133;p28"/>
          <p:cNvSpPr txBox="1"/>
          <p:nvPr>
            <p:ph idx="1" type="body"/>
          </p:nvPr>
        </p:nvSpPr>
        <p:spPr>
          <a:xfrm>
            <a:off x="427857" y="1636594"/>
            <a:ext cx="11210544" cy="4535424"/>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30200" lvl="2" marL="1371600" algn="l">
              <a:lnSpc>
                <a:spcPct val="90000"/>
              </a:lnSpc>
              <a:spcBef>
                <a:spcPts val="600"/>
              </a:spcBef>
              <a:spcAft>
                <a:spcPts val="0"/>
              </a:spcAft>
              <a:buSzPts val="16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8"/>
          <p:cNvSpPr txBox="1"/>
          <p:nvPr>
            <p:ph idx="2" type="body"/>
          </p:nvPr>
        </p:nvSpPr>
        <p:spPr>
          <a:xfrm>
            <a:off x="441231" y="1033331"/>
            <a:ext cx="11207241"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28"/>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btitle">
  <p:cSld name="Title Only with Subtitle">
    <p:spTree>
      <p:nvGrpSpPr>
        <p:cNvPr id="136" name="Shape 136"/>
        <p:cNvGrpSpPr/>
        <p:nvPr/>
      </p:nvGrpSpPr>
      <p:grpSpPr>
        <a:xfrm>
          <a:off x="0" y="0"/>
          <a:ext cx="0" cy="0"/>
          <a:chOff x="0" y="0"/>
          <a:chExt cx="0" cy="0"/>
        </a:xfrm>
      </p:grpSpPr>
      <p:sp>
        <p:nvSpPr>
          <p:cNvPr id="137" name="Google Shape;137;p29"/>
          <p:cNvSpPr txBox="1"/>
          <p:nvPr>
            <p:ph idx="1" type="body"/>
          </p:nvPr>
        </p:nvSpPr>
        <p:spPr>
          <a:xfrm>
            <a:off x="438911" y="1033272"/>
            <a:ext cx="1120724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29"/>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Harbor">
  <p:cSld name="Safe Harbor">
    <p:spTree>
      <p:nvGrpSpPr>
        <p:cNvPr id="139" name="Shape 139"/>
        <p:cNvGrpSpPr/>
        <p:nvPr/>
      </p:nvGrpSpPr>
      <p:grpSpPr>
        <a:xfrm>
          <a:off x="0" y="0"/>
          <a:ext cx="0" cy="0"/>
          <a:chOff x="0" y="0"/>
          <a:chExt cx="0" cy="0"/>
        </a:xfrm>
      </p:grpSpPr>
      <p:sp>
        <p:nvSpPr>
          <p:cNvPr id="140" name="Google Shape;140;p30"/>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30"/>
          <p:cNvSpPr txBox="1"/>
          <p:nvPr/>
        </p:nvSpPr>
        <p:spPr>
          <a:xfrm>
            <a:off x="463106" y="1252087"/>
            <a:ext cx="11226454" cy="5311454"/>
          </a:xfrm>
          <a:prstGeom prst="rect">
            <a:avLst/>
          </a:prstGeom>
          <a:no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chemeClr val="dk1"/>
              </a:buClr>
              <a:buSzPts val="1050"/>
              <a:buFont typeface="Century Gothic"/>
              <a:buNone/>
            </a:pPr>
            <a:r>
              <a:rPr lang="en-IN" sz="1050">
                <a:solidFill>
                  <a:schemeClr val="dk1"/>
                </a:solidFill>
                <a:latin typeface="Century Gothic"/>
                <a:ea typeface="Century Gothic"/>
                <a:cs typeface="Century Gothic"/>
                <a:sym typeface="Century Gothic"/>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endParaRPr/>
          </a:p>
          <a:p>
            <a:pPr indent="0" lvl="0" marL="0" marR="0" rtl="0" algn="l">
              <a:lnSpc>
                <a:spcPct val="95000"/>
              </a:lnSpc>
              <a:spcBef>
                <a:spcPts val="0"/>
              </a:spcBef>
              <a:spcAft>
                <a:spcPts val="0"/>
              </a:spcAft>
              <a:buClr>
                <a:schemeClr val="dk1"/>
              </a:buClr>
              <a:buSzPts val="1050"/>
              <a:buFont typeface="Century Gothic"/>
              <a:buNone/>
            </a:pPr>
            <a:r>
              <a:t/>
            </a:r>
            <a:endParaRPr sz="1050">
              <a:solidFill>
                <a:schemeClr val="dk1"/>
              </a:solidFill>
              <a:latin typeface="Century Gothic"/>
              <a:ea typeface="Century Gothic"/>
              <a:cs typeface="Century Gothic"/>
              <a:sym typeface="Century Gothic"/>
            </a:endParaRPr>
          </a:p>
          <a:p>
            <a:pPr indent="0" lvl="0" marL="0" marR="0" rtl="0" algn="l">
              <a:lnSpc>
                <a:spcPct val="95000"/>
              </a:lnSpc>
              <a:spcBef>
                <a:spcPts val="0"/>
              </a:spcBef>
              <a:spcAft>
                <a:spcPts val="0"/>
              </a:spcAft>
              <a:buClr>
                <a:schemeClr val="dk1"/>
              </a:buClr>
              <a:buSzPts val="1050"/>
              <a:buFont typeface="Century Gothic"/>
              <a:buNone/>
            </a:pPr>
            <a:r>
              <a:rPr lang="en-IN" sz="1050">
                <a:solidFill>
                  <a:schemeClr val="dk1"/>
                </a:solidFill>
                <a:latin typeface="Century Gothic"/>
                <a:ea typeface="Century Gothic"/>
                <a:cs typeface="Century Gothic"/>
                <a:sym typeface="Century Gothic"/>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endParaRPr/>
          </a:p>
          <a:p>
            <a:pPr indent="0" lvl="0" marL="0" marR="0" rtl="0" algn="l">
              <a:lnSpc>
                <a:spcPct val="95000"/>
              </a:lnSpc>
              <a:spcBef>
                <a:spcPts val="0"/>
              </a:spcBef>
              <a:spcAft>
                <a:spcPts val="0"/>
              </a:spcAft>
              <a:buClr>
                <a:schemeClr val="dk1"/>
              </a:buClr>
              <a:buSzPts val="1050"/>
              <a:buFont typeface="Century Gothic"/>
              <a:buNone/>
            </a:pPr>
            <a:r>
              <a:t/>
            </a:r>
            <a:endParaRPr sz="1050">
              <a:solidFill>
                <a:schemeClr val="dk1"/>
              </a:solidFill>
              <a:latin typeface="Century Gothic"/>
              <a:ea typeface="Century Gothic"/>
              <a:cs typeface="Century Gothic"/>
              <a:sym typeface="Century Gothic"/>
            </a:endParaRPr>
          </a:p>
          <a:p>
            <a:pPr indent="0" lvl="0" marL="0" marR="0" rtl="0" algn="l">
              <a:lnSpc>
                <a:spcPct val="95000"/>
              </a:lnSpc>
              <a:spcBef>
                <a:spcPts val="0"/>
              </a:spcBef>
              <a:spcAft>
                <a:spcPts val="0"/>
              </a:spcAft>
              <a:buClr>
                <a:schemeClr val="dk1"/>
              </a:buClr>
              <a:buSzPts val="1050"/>
              <a:buFont typeface="Century Gothic"/>
              <a:buNone/>
            </a:pPr>
            <a:r>
              <a:rPr lang="en-IN" sz="1050">
                <a:solidFill>
                  <a:schemeClr val="dk1"/>
                </a:solidFill>
                <a:latin typeface="Century Gothic"/>
                <a:ea typeface="Century Gothic"/>
                <a:cs typeface="Century Gothic"/>
                <a:sym typeface="Century Gothic"/>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endParaRPr/>
          </a:p>
          <a:p>
            <a:pPr indent="0" lvl="0" marL="0" marR="0" rtl="0" algn="l">
              <a:lnSpc>
                <a:spcPct val="95000"/>
              </a:lnSpc>
              <a:spcBef>
                <a:spcPts val="0"/>
              </a:spcBef>
              <a:spcAft>
                <a:spcPts val="0"/>
              </a:spcAft>
              <a:buClr>
                <a:schemeClr val="dk1"/>
              </a:buClr>
              <a:buSzPts val="1050"/>
              <a:buFont typeface="Century Gothic"/>
              <a:buNone/>
            </a:pPr>
            <a:r>
              <a:t/>
            </a:r>
            <a:endParaRPr sz="1050">
              <a:solidFill>
                <a:schemeClr val="dk1"/>
              </a:solidFill>
              <a:latin typeface="Century Gothic"/>
              <a:ea typeface="Century Gothic"/>
              <a:cs typeface="Century Gothic"/>
              <a:sym typeface="Century Gothic"/>
            </a:endParaRPr>
          </a:p>
          <a:p>
            <a:pPr indent="0" lvl="0" marL="0" marR="0" rtl="0" algn="l">
              <a:lnSpc>
                <a:spcPct val="95000"/>
              </a:lnSpc>
              <a:spcBef>
                <a:spcPts val="0"/>
              </a:spcBef>
              <a:spcAft>
                <a:spcPts val="0"/>
              </a:spcAft>
              <a:buClr>
                <a:schemeClr val="dk1"/>
              </a:buClr>
              <a:buSzPts val="1050"/>
              <a:buFont typeface="Century Gothic"/>
              <a:buNone/>
            </a:pPr>
            <a:r>
              <a:rPr lang="en-IN" sz="1050">
                <a:solidFill>
                  <a:schemeClr val="dk1"/>
                </a:solidFill>
                <a:latin typeface="Century Gothic"/>
                <a:ea typeface="Century Gothic"/>
                <a:cs typeface="Century Gothic"/>
                <a:sym typeface="Century Gothic"/>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IN" sz="1050">
                <a:solidFill>
                  <a:schemeClr val="dk1"/>
                </a:solidFill>
                <a:latin typeface="Century Gothic"/>
                <a:ea typeface="Century Gothic"/>
                <a:cs typeface="Century Gothic"/>
                <a:sym typeface="Century Gothic"/>
              </a:rPr>
            </a:br>
            <a:r>
              <a:rPr lang="en-IN" sz="1050">
                <a:solidFill>
                  <a:schemeClr val="dk1"/>
                </a:solidFill>
                <a:latin typeface="Century Gothic"/>
                <a:ea typeface="Century Gothic"/>
                <a:cs typeface="Century Gothic"/>
                <a:sym typeface="Century Gothic"/>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ServiceNow’s sole discretion.</a:t>
            </a:r>
            <a:endParaRPr/>
          </a:p>
          <a:p>
            <a:pPr indent="0" lvl="0" marL="0" marR="0" rtl="0" algn="l">
              <a:lnSpc>
                <a:spcPct val="95000"/>
              </a:lnSpc>
              <a:spcBef>
                <a:spcPts val="0"/>
              </a:spcBef>
              <a:spcAft>
                <a:spcPts val="0"/>
              </a:spcAft>
              <a:buNone/>
            </a:pPr>
            <a:r>
              <a:t/>
            </a:r>
            <a:endParaRPr sz="1050">
              <a:solidFill>
                <a:schemeClr val="dk1"/>
              </a:solidFill>
              <a:latin typeface="Century Gothic"/>
              <a:ea typeface="Century Gothic"/>
              <a:cs typeface="Century Gothic"/>
              <a:sym typeface="Century Gothic"/>
            </a:endParaRPr>
          </a:p>
          <a:p>
            <a:pPr indent="0" lvl="0" marL="0" marR="0" rtl="0" algn="l">
              <a:lnSpc>
                <a:spcPct val="95000"/>
              </a:lnSpc>
              <a:spcBef>
                <a:spcPts val="0"/>
              </a:spcBef>
              <a:spcAft>
                <a:spcPts val="0"/>
              </a:spcAft>
              <a:buNone/>
            </a:pPr>
            <a:r>
              <a:t/>
            </a:r>
            <a:endParaRPr sz="1050">
              <a:solidFill>
                <a:schemeClr val="dk1"/>
              </a:solidFill>
              <a:latin typeface="Century Gothic"/>
              <a:ea typeface="Century Gothic"/>
              <a:cs typeface="Century Gothic"/>
              <a:sym typeface="Century Gothic"/>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42" name="Shape 142"/>
        <p:cNvGrpSpPr/>
        <p:nvPr/>
      </p:nvGrpSpPr>
      <p:grpSpPr>
        <a:xfrm>
          <a:off x="0" y="0"/>
          <a:ext cx="0" cy="0"/>
          <a:chOff x="0" y="0"/>
          <a:chExt cx="0" cy="0"/>
        </a:xfrm>
      </p:grpSpPr>
      <p:sp>
        <p:nvSpPr>
          <p:cNvPr id="143" name="Google Shape;143;p31"/>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1"/>
          <p:cNvSpPr txBox="1"/>
          <p:nvPr>
            <p:ph idx="1" type="body"/>
          </p:nvPr>
        </p:nvSpPr>
        <p:spPr>
          <a:xfrm>
            <a:off x="427858" y="1636776"/>
            <a:ext cx="5422392" cy="4389120"/>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 name="Google Shape;145;p31"/>
          <p:cNvSpPr txBox="1"/>
          <p:nvPr>
            <p:ph idx="2" type="body"/>
          </p:nvPr>
        </p:nvSpPr>
        <p:spPr>
          <a:xfrm>
            <a:off x="6227299" y="1636776"/>
            <a:ext cx="5421174" cy="4396986"/>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31"/>
          <p:cNvSpPr txBox="1"/>
          <p:nvPr>
            <p:ph idx="3" type="body"/>
          </p:nvPr>
        </p:nvSpPr>
        <p:spPr>
          <a:xfrm>
            <a:off x="438912" y="1033272"/>
            <a:ext cx="1118311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 headings">
  <p:cSld name="Two Content w headings">
    <p:spTree>
      <p:nvGrpSpPr>
        <p:cNvPr id="147" name="Shape 147"/>
        <p:cNvGrpSpPr/>
        <p:nvPr/>
      </p:nvGrpSpPr>
      <p:grpSpPr>
        <a:xfrm>
          <a:off x="0" y="0"/>
          <a:ext cx="0" cy="0"/>
          <a:chOff x="0" y="0"/>
          <a:chExt cx="0" cy="0"/>
        </a:xfrm>
      </p:grpSpPr>
      <p:sp>
        <p:nvSpPr>
          <p:cNvPr id="148" name="Google Shape;148;p32"/>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32"/>
          <p:cNvSpPr txBox="1"/>
          <p:nvPr>
            <p:ph idx="1" type="body"/>
          </p:nvPr>
        </p:nvSpPr>
        <p:spPr>
          <a:xfrm>
            <a:off x="427857" y="1636776"/>
            <a:ext cx="5422392" cy="43969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atin typeface="Century Gothic"/>
                <a:ea typeface="Century Gothic"/>
                <a:cs typeface="Century Gothic"/>
                <a:sym typeface="Century Gothic"/>
              </a:defRPr>
            </a:lvl2pPr>
            <a:lvl3pPr indent="-330200" lvl="2" marL="1371600" algn="l">
              <a:lnSpc>
                <a:spcPct val="90000"/>
              </a:lnSpc>
              <a:spcBef>
                <a:spcPts val="600"/>
              </a:spcBef>
              <a:spcAft>
                <a:spcPts val="0"/>
              </a:spcAft>
              <a:buClr>
                <a:schemeClr val="dk1"/>
              </a:buClr>
              <a:buSzPts val="1600"/>
              <a:buFont typeface="Avenir"/>
              <a:buChar char="–"/>
              <a:defRPr sz="1600">
                <a:latin typeface="Century Gothic"/>
                <a:ea typeface="Century Gothic"/>
                <a:cs typeface="Century Gothic"/>
                <a:sym typeface="Century Gothic"/>
              </a:defRPr>
            </a:lvl3pPr>
            <a:lvl4pPr indent="-317500" lvl="3" marL="1828800" algn="l">
              <a:lnSpc>
                <a:spcPct val="90000"/>
              </a:lnSpc>
              <a:spcBef>
                <a:spcPts val="600"/>
              </a:spcBef>
              <a:spcAft>
                <a:spcPts val="0"/>
              </a:spcAft>
              <a:buSzPts val="1400"/>
              <a:buChar char="–"/>
              <a:defRPr>
                <a:latin typeface="Century Gothic"/>
                <a:ea typeface="Century Gothic"/>
                <a:cs typeface="Century Gothic"/>
                <a:sym typeface="Century Gothic"/>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32"/>
          <p:cNvSpPr txBox="1"/>
          <p:nvPr>
            <p:ph idx="2" type="body"/>
          </p:nvPr>
        </p:nvSpPr>
        <p:spPr>
          <a:xfrm>
            <a:off x="6227299" y="1636776"/>
            <a:ext cx="5421174" cy="439698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vl2pPr>
            <a:lvl3pPr indent="-330200" lvl="2" marL="1371600" algn="l">
              <a:lnSpc>
                <a:spcPct val="90000"/>
              </a:lnSpc>
              <a:spcBef>
                <a:spcPts val="600"/>
              </a:spcBef>
              <a:spcAft>
                <a:spcPts val="0"/>
              </a:spcAft>
              <a:buClr>
                <a:schemeClr val="dk1"/>
              </a:buClr>
              <a:buSzPts val="1600"/>
              <a:buFont typeface="Avenir"/>
              <a:buChar char="–"/>
              <a:defRPr sz="1600"/>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1" name="Google Shape;151;p32"/>
          <p:cNvSpPr txBox="1"/>
          <p:nvPr>
            <p:ph idx="3" type="body"/>
          </p:nvPr>
        </p:nvSpPr>
        <p:spPr>
          <a:xfrm>
            <a:off x="438912" y="1033272"/>
            <a:ext cx="1118311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52" name="Shape 152"/>
        <p:cNvGrpSpPr/>
        <p:nvPr/>
      </p:nvGrpSpPr>
      <p:grpSpPr>
        <a:xfrm>
          <a:off x="0" y="0"/>
          <a:ext cx="0" cy="0"/>
          <a:chOff x="0" y="0"/>
          <a:chExt cx="0" cy="0"/>
        </a:xfrm>
      </p:grpSpPr>
      <p:sp>
        <p:nvSpPr>
          <p:cNvPr id="153" name="Google Shape;153;p33"/>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33"/>
          <p:cNvSpPr txBox="1"/>
          <p:nvPr>
            <p:ph idx="1" type="body"/>
          </p:nvPr>
        </p:nvSpPr>
        <p:spPr>
          <a:xfrm>
            <a:off x="439612" y="1636776"/>
            <a:ext cx="3502152" cy="439698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 name="Google Shape;155;p33"/>
          <p:cNvSpPr txBox="1"/>
          <p:nvPr>
            <p:ph idx="2" type="body"/>
          </p:nvPr>
        </p:nvSpPr>
        <p:spPr>
          <a:xfrm>
            <a:off x="4253493" y="1636776"/>
            <a:ext cx="3551274" cy="4396986"/>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33"/>
          <p:cNvSpPr txBox="1"/>
          <p:nvPr>
            <p:ph idx="3" type="body"/>
          </p:nvPr>
        </p:nvSpPr>
        <p:spPr>
          <a:xfrm>
            <a:off x="438912" y="1033272"/>
            <a:ext cx="1118311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33"/>
          <p:cNvSpPr txBox="1"/>
          <p:nvPr>
            <p:ph idx="4" type="body"/>
          </p:nvPr>
        </p:nvSpPr>
        <p:spPr>
          <a:xfrm>
            <a:off x="8082313" y="1636776"/>
            <a:ext cx="3566160" cy="439698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42900" lvl="1" marL="914400" algn="l">
              <a:lnSpc>
                <a:spcPct val="90000"/>
              </a:lnSpc>
              <a:spcBef>
                <a:spcPts val="600"/>
              </a:spcBef>
              <a:spcAft>
                <a:spcPts val="0"/>
              </a:spcAft>
              <a:buSzPts val="1800"/>
              <a:buChar char="–"/>
              <a:defRPr/>
            </a:lvl2pPr>
            <a:lvl3pPr indent="-330200" lvl="2" marL="1371600" algn="l">
              <a:lnSpc>
                <a:spcPct val="90000"/>
              </a:lnSpc>
              <a:spcBef>
                <a:spcPts val="600"/>
              </a:spcBef>
              <a:spcAft>
                <a:spcPts val="0"/>
              </a:spcAft>
              <a:buSzPts val="1600"/>
              <a:buChar char="•"/>
              <a:defRPr>
                <a:latin typeface="Century Gothic"/>
                <a:ea typeface="Century Gothic"/>
                <a:cs typeface="Century Gothic"/>
                <a:sym typeface="Century Gothic"/>
              </a:defRPr>
            </a:lvl3pPr>
            <a:lvl4pPr indent="-317500" lvl="3" marL="1828800" algn="l">
              <a:lnSpc>
                <a:spcPct val="90000"/>
              </a:lnSpc>
              <a:spcBef>
                <a:spcPts val="600"/>
              </a:spcBef>
              <a:spcAft>
                <a:spcPts val="0"/>
              </a:spcAft>
              <a:buSzPts val="1400"/>
              <a:buChar char="–"/>
              <a:defRPr>
                <a:latin typeface="Century Gothic"/>
                <a:ea typeface="Century Gothic"/>
                <a:cs typeface="Century Gothic"/>
                <a:sym typeface="Century Gothic"/>
              </a:defRPr>
            </a:lvl4pPr>
            <a:lvl5pPr indent="-317500" lvl="4" marL="2286000" algn="l">
              <a:lnSpc>
                <a:spcPct val="90000"/>
              </a:lnSpc>
              <a:spcBef>
                <a:spcPts val="600"/>
              </a:spcBef>
              <a:spcAft>
                <a:spcPts val="0"/>
              </a:spcAft>
              <a:buSzPts val="1400"/>
              <a:buChar char="•"/>
              <a:defRPr>
                <a:latin typeface="Century Gothic"/>
                <a:ea typeface="Century Gothic"/>
                <a:cs typeface="Century Gothic"/>
                <a:sym typeface="Century Gothic"/>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16"/>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with Header">
  <p:cSld name="Three Content with Header">
    <p:spTree>
      <p:nvGrpSpPr>
        <p:cNvPr id="158" name="Shape 158"/>
        <p:cNvGrpSpPr/>
        <p:nvPr/>
      </p:nvGrpSpPr>
      <p:grpSpPr>
        <a:xfrm>
          <a:off x="0" y="0"/>
          <a:ext cx="0" cy="0"/>
          <a:chOff x="0" y="0"/>
          <a:chExt cx="0" cy="0"/>
        </a:xfrm>
      </p:grpSpPr>
      <p:sp>
        <p:nvSpPr>
          <p:cNvPr id="159" name="Google Shape;159;p34"/>
          <p:cNvSpPr txBox="1"/>
          <p:nvPr>
            <p:ph idx="1" type="body"/>
          </p:nvPr>
        </p:nvSpPr>
        <p:spPr>
          <a:xfrm>
            <a:off x="449848" y="1636776"/>
            <a:ext cx="3498805" cy="43969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atin typeface="Century Gothic"/>
                <a:ea typeface="Century Gothic"/>
                <a:cs typeface="Century Gothic"/>
                <a:sym typeface="Century Gothic"/>
              </a:defRPr>
            </a:lvl2pPr>
            <a:lvl3pPr indent="-330200" lvl="2" marL="1371600" algn="l">
              <a:lnSpc>
                <a:spcPct val="90000"/>
              </a:lnSpc>
              <a:spcBef>
                <a:spcPts val="600"/>
              </a:spcBef>
              <a:spcAft>
                <a:spcPts val="0"/>
              </a:spcAft>
              <a:buClr>
                <a:schemeClr val="dk1"/>
              </a:buClr>
              <a:buSzPts val="1600"/>
              <a:buFont typeface="Avenir"/>
              <a:buChar char="–"/>
              <a:defRPr sz="1600">
                <a:latin typeface="Century Gothic"/>
                <a:ea typeface="Century Gothic"/>
                <a:cs typeface="Century Gothic"/>
                <a:sym typeface="Century Gothic"/>
              </a:defRPr>
            </a:lvl3pPr>
            <a:lvl4pPr indent="-317500" lvl="3" marL="1828800" algn="l">
              <a:lnSpc>
                <a:spcPct val="90000"/>
              </a:lnSpc>
              <a:spcBef>
                <a:spcPts val="600"/>
              </a:spcBef>
              <a:spcAft>
                <a:spcPts val="0"/>
              </a:spcAft>
              <a:buSzPts val="1400"/>
              <a:buChar char="–"/>
              <a:defRPr>
                <a:latin typeface="Century Gothic"/>
                <a:ea typeface="Century Gothic"/>
                <a:cs typeface="Century Gothic"/>
                <a:sym typeface="Century Gothic"/>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0" name="Google Shape;160;p34"/>
          <p:cNvSpPr txBox="1"/>
          <p:nvPr>
            <p:ph idx="2" type="body"/>
          </p:nvPr>
        </p:nvSpPr>
        <p:spPr>
          <a:xfrm>
            <a:off x="8090330" y="1636776"/>
            <a:ext cx="3561829" cy="439698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vl2pPr>
            <a:lvl3pPr indent="-330200" lvl="2" marL="1371600" algn="l">
              <a:lnSpc>
                <a:spcPct val="90000"/>
              </a:lnSpc>
              <a:spcBef>
                <a:spcPts val="600"/>
              </a:spcBef>
              <a:spcAft>
                <a:spcPts val="0"/>
              </a:spcAft>
              <a:buClr>
                <a:schemeClr val="dk1"/>
              </a:buClr>
              <a:buSzPts val="1600"/>
              <a:buFont typeface="Avenir"/>
              <a:buChar char="–"/>
              <a:defRPr sz="1600"/>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1" name="Google Shape;161;p34"/>
          <p:cNvSpPr txBox="1"/>
          <p:nvPr>
            <p:ph idx="3" type="body"/>
          </p:nvPr>
        </p:nvSpPr>
        <p:spPr>
          <a:xfrm>
            <a:off x="4249553" y="1636776"/>
            <a:ext cx="3548604" cy="439698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vl2pPr>
            <a:lvl3pPr indent="-330200" lvl="2" marL="1371600" algn="l">
              <a:lnSpc>
                <a:spcPct val="90000"/>
              </a:lnSpc>
              <a:spcBef>
                <a:spcPts val="600"/>
              </a:spcBef>
              <a:spcAft>
                <a:spcPts val="0"/>
              </a:spcAft>
              <a:buClr>
                <a:schemeClr val="dk1"/>
              </a:buClr>
              <a:buSzPts val="1600"/>
              <a:buFont typeface="Avenir"/>
              <a:buChar char="–"/>
              <a:defRPr sz="1600"/>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2" name="Google Shape;162;p34"/>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34"/>
          <p:cNvSpPr txBox="1"/>
          <p:nvPr>
            <p:ph idx="4" type="body"/>
          </p:nvPr>
        </p:nvSpPr>
        <p:spPr>
          <a:xfrm>
            <a:off x="438912" y="1033272"/>
            <a:ext cx="1118311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164" name="Shape 164"/>
        <p:cNvGrpSpPr/>
        <p:nvPr/>
      </p:nvGrpSpPr>
      <p:grpSpPr>
        <a:xfrm>
          <a:off x="0" y="0"/>
          <a:ext cx="0" cy="0"/>
          <a:chOff x="0" y="0"/>
          <a:chExt cx="0" cy="0"/>
        </a:xfrm>
      </p:grpSpPr>
      <p:sp>
        <p:nvSpPr>
          <p:cNvPr id="165" name="Google Shape;165;p35"/>
          <p:cNvSpPr txBox="1"/>
          <p:nvPr>
            <p:ph type="title"/>
          </p:nvPr>
        </p:nvSpPr>
        <p:spPr>
          <a:xfrm>
            <a:off x="441231" y="341807"/>
            <a:ext cx="5376473"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5"/>
          <p:cNvSpPr txBox="1"/>
          <p:nvPr>
            <p:ph idx="1" type="body"/>
          </p:nvPr>
        </p:nvSpPr>
        <p:spPr>
          <a:xfrm>
            <a:off x="437780" y="1636776"/>
            <a:ext cx="5312787" cy="4396987"/>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7" name="Google Shape;167;p35"/>
          <p:cNvSpPr txBox="1"/>
          <p:nvPr>
            <p:ph idx="2" type="body"/>
          </p:nvPr>
        </p:nvSpPr>
        <p:spPr>
          <a:xfrm>
            <a:off x="438912" y="1033272"/>
            <a:ext cx="537879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35"/>
          <p:cNvSpPr/>
          <p:nvPr>
            <p:ph idx="3" type="pic"/>
          </p:nvPr>
        </p:nvSpPr>
        <p:spPr>
          <a:xfrm>
            <a:off x="6094413" y="0"/>
            <a:ext cx="6094412" cy="6856413"/>
          </a:xfrm>
          <a:prstGeom prst="rect">
            <a:avLst/>
          </a:prstGeom>
          <a:solidFill>
            <a:srgbClr val="F7F7F7"/>
          </a:solidFill>
          <a:ln>
            <a:noFill/>
          </a:ln>
        </p:spPr>
      </p:sp>
      <p:grpSp>
        <p:nvGrpSpPr>
          <p:cNvPr id="169" name="Google Shape;169;p35"/>
          <p:cNvGrpSpPr/>
          <p:nvPr/>
        </p:nvGrpSpPr>
        <p:grpSpPr>
          <a:xfrm>
            <a:off x="532871" y="6351131"/>
            <a:ext cx="565945" cy="156823"/>
            <a:chOff x="4738663" y="3391882"/>
            <a:chExt cx="3506152" cy="971550"/>
          </a:xfrm>
        </p:grpSpPr>
        <p:sp>
          <p:nvSpPr>
            <p:cNvPr id="170" name="Google Shape;170;p35"/>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71" name="Google Shape;171;p35"/>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72" name="Google Shape;172;p35"/>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73" name="Google Shape;173;p35"/>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174" name="Google Shape;174;p35"/>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l photo">
  <p:cSld name="Dual photo">
    <p:spTree>
      <p:nvGrpSpPr>
        <p:cNvPr id="175" name="Shape 175"/>
        <p:cNvGrpSpPr/>
        <p:nvPr/>
      </p:nvGrpSpPr>
      <p:grpSpPr>
        <a:xfrm>
          <a:off x="0" y="0"/>
          <a:ext cx="0" cy="0"/>
          <a:chOff x="0" y="0"/>
          <a:chExt cx="0" cy="0"/>
        </a:xfrm>
      </p:grpSpPr>
      <p:sp>
        <p:nvSpPr>
          <p:cNvPr id="176" name="Google Shape;176;p36"/>
          <p:cNvSpPr txBox="1"/>
          <p:nvPr>
            <p:ph type="title"/>
          </p:nvPr>
        </p:nvSpPr>
        <p:spPr>
          <a:xfrm>
            <a:off x="438912" y="338328"/>
            <a:ext cx="11219688"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36"/>
          <p:cNvSpPr/>
          <p:nvPr>
            <p:ph idx="2" type="pic"/>
          </p:nvPr>
        </p:nvSpPr>
        <p:spPr>
          <a:xfrm>
            <a:off x="517348" y="1638300"/>
            <a:ext cx="5422392" cy="3758200"/>
          </a:xfrm>
          <a:prstGeom prst="roundRect">
            <a:avLst>
              <a:gd fmla="val 0" name="adj"/>
            </a:avLst>
          </a:prstGeom>
          <a:solidFill>
            <a:schemeClr val="lt2"/>
          </a:solidFill>
          <a:ln>
            <a:noFill/>
          </a:ln>
        </p:spPr>
      </p:sp>
      <p:sp>
        <p:nvSpPr>
          <p:cNvPr id="178" name="Google Shape;178;p36"/>
          <p:cNvSpPr/>
          <p:nvPr>
            <p:ph idx="3" type="pic"/>
          </p:nvPr>
        </p:nvSpPr>
        <p:spPr>
          <a:xfrm>
            <a:off x="6247802" y="1638300"/>
            <a:ext cx="5422392" cy="3758200"/>
          </a:xfrm>
          <a:prstGeom prst="roundRect">
            <a:avLst>
              <a:gd fmla="val 0" name="adj"/>
            </a:avLst>
          </a:prstGeom>
          <a:solidFill>
            <a:schemeClr val="lt2"/>
          </a:solidFill>
          <a:ln>
            <a:noFill/>
          </a:ln>
        </p:spPr>
      </p:sp>
      <p:sp>
        <p:nvSpPr>
          <p:cNvPr id="179" name="Google Shape;179;p36"/>
          <p:cNvSpPr txBox="1"/>
          <p:nvPr>
            <p:ph idx="1" type="body"/>
          </p:nvPr>
        </p:nvSpPr>
        <p:spPr>
          <a:xfrm>
            <a:off x="531934" y="5504356"/>
            <a:ext cx="5421522" cy="6678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800"/>
              <a:buNone/>
              <a:defRPr sz="1800">
                <a:solidFill>
                  <a:schemeClr val="dk1"/>
                </a:solidFill>
              </a:defRPr>
            </a:lvl1pPr>
            <a:lvl2pPr indent="-228600" lvl="1" marL="914400" algn="l">
              <a:lnSpc>
                <a:spcPct val="90000"/>
              </a:lnSpc>
              <a:spcBef>
                <a:spcPts val="600"/>
              </a:spcBef>
              <a:spcAft>
                <a:spcPts val="0"/>
              </a:spcAft>
              <a:buSzPts val="1600"/>
              <a:buNone/>
              <a:defRPr sz="1600"/>
            </a:lvl2pPr>
            <a:lvl3pPr indent="-228600" lvl="2" marL="1371600" algn="l">
              <a:lnSpc>
                <a:spcPct val="90000"/>
              </a:lnSpc>
              <a:spcBef>
                <a:spcPts val="600"/>
              </a:spcBef>
              <a:spcAft>
                <a:spcPts val="0"/>
              </a:spcAft>
              <a:buSzPts val="1600"/>
              <a:buNone/>
              <a:defRPr sz="1600"/>
            </a:lvl3pPr>
            <a:lvl4pPr indent="-228600" lvl="3" marL="1828800" algn="l">
              <a:lnSpc>
                <a:spcPct val="90000"/>
              </a:lnSpc>
              <a:spcBef>
                <a:spcPts val="600"/>
              </a:spcBef>
              <a:spcAft>
                <a:spcPts val="0"/>
              </a:spcAft>
              <a:buSzPts val="1600"/>
              <a:buNone/>
              <a:defRPr sz="1600"/>
            </a:lvl4pPr>
            <a:lvl5pPr indent="-228600" lvl="4" marL="2286000" algn="l">
              <a:lnSpc>
                <a:spcPct val="90000"/>
              </a:lnSpc>
              <a:spcBef>
                <a:spcPts val="600"/>
              </a:spcBef>
              <a:spcAft>
                <a:spcPts val="0"/>
              </a:spcAft>
              <a:buSzPts val="1600"/>
              <a:buNone/>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36"/>
          <p:cNvSpPr txBox="1"/>
          <p:nvPr>
            <p:ph idx="4" type="body"/>
          </p:nvPr>
        </p:nvSpPr>
        <p:spPr>
          <a:xfrm>
            <a:off x="6269122" y="5504356"/>
            <a:ext cx="5395745" cy="6678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800"/>
              <a:buNone/>
              <a:defRPr sz="1800">
                <a:solidFill>
                  <a:schemeClr val="dk1"/>
                </a:solidFill>
              </a:defRPr>
            </a:lvl1pPr>
            <a:lvl2pPr indent="-228600" lvl="1" marL="914400" algn="l">
              <a:lnSpc>
                <a:spcPct val="90000"/>
              </a:lnSpc>
              <a:spcBef>
                <a:spcPts val="600"/>
              </a:spcBef>
              <a:spcAft>
                <a:spcPts val="0"/>
              </a:spcAft>
              <a:buSzPts val="1600"/>
              <a:buNone/>
              <a:defRPr sz="1600"/>
            </a:lvl2pPr>
            <a:lvl3pPr indent="-228600" lvl="2" marL="1371600" algn="l">
              <a:lnSpc>
                <a:spcPct val="90000"/>
              </a:lnSpc>
              <a:spcBef>
                <a:spcPts val="600"/>
              </a:spcBef>
              <a:spcAft>
                <a:spcPts val="0"/>
              </a:spcAft>
              <a:buSzPts val="1600"/>
              <a:buNone/>
              <a:defRPr sz="1600"/>
            </a:lvl3pPr>
            <a:lvl4pPr indent="-228600" lvl="3" marL="1828800" algn="l">
              <a:lnSpc>
                <a:spcPct val="90000"/>
              </a:lnSpc>
              <a:spcBef>
                <a:spcPts val="600"/>
              </a:spcBef>
              <a:spcAft>
                <a:spcPts val="0"/>
              </a:spcAft>
              <a:buSzPts val="1600"/>
              <a:buNone/>
              <a:defRPr sz="1600"/>
            </a:lvl4pPr>
            <a:lvl5pPr indent="-228600" lvl="4" marL="2286000" algn="l">
              <a:lnSpc>
                <a:spcPct val="90000"/>
              </a:lnSpc>
              <a:spcBef>
                <a:spcPts val="600"/>
              </a:spcBef>
              <a:spcAft>
                <a:spcPts val="0"/>
              </a:spcAft>
              <a:buSzPts val="1600"/>
              <a:buNone/>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ple photo">
  <p:cSld name="Triple photo">
    <p:spTree>
      <p:nvGrpSpPr>
        <p:cNvPr id="181" name="Shape 181"/>
        <p:cNvGrpSpPr/>
        <p:nvPr/>
      </p:nvGrpSpPr>
      <p:grpSpPr>
        <a:xfrm>
          <a:off x="0" y="0"/>
          <a:ext cx="0" cy="0"/>
          <a:chOff x="0" y="0"/>
          <a:chExt cx="0" cy="0"/>
        </a:xfrm>
      </p:grpSpPr>
      <p:sp>
        <p:nvSpPr>
          <p:cNvPr id="182" name="Google Shape;182;p37"/>
          <p:cNvSpPr txBox="1"/>
          <p:nvPr>
            <p:ph type="title"/>
          </p:nvPr>
        </p:nvSpPr>
        <p:spPr>
          <a:xfrm>
            <a:off x="438912" y="338328"/>
            <a:ext cx="11219688"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37"/>
          <p:cNvSpPr/>
          <p:nvPr>
            <p:ph idx="2" type="pic"/>
          </p:nvPr>
        </p:nvSpPr>
        <p:spPr>
          <a:xfrm>
            <a:off x="518640" y="1638300"/>
            <a:ext cx="3520440" cy="3758200"/>
          </a:xfrm>
          <a:prstGeom prst="roundRect">
            <a:avLst>
              <a:gd fmla="val 0" name="adj"/>
            </a:avLst>
          </a:prstGeom>
          <a:solidFill>
            <a:schemeClr val="lt2"/>
          </a:solidFill>
          <a:ln>
            <a:noFill/>
          </a:ln>
        </p:spPr>
      </p:sp>
      <p:sp>
        <p:nvSpPr>
          <p:cNvPr id="184" name="Google Shape;184;p37"/>
          <p:cNvSpPr/>
          <p:nvPr>
            <p:ph idx="3" type="pic"/>
          </p:nvPr>
        </p:nvSpPr>
        <p:spPr>
          <a:xfrm>
            <a:off x="4336538" y="1638300"/>
            <a:ext cx="3515750" cy="3758200"/>
          </a:xfrm>
          <a:prstGeom prst="roundRect">
            <a:avLst>
              <a:gd fmla="val 0" name="adj"/>
            </a:avLst>
          </a:prstGeom>
          <a:solidFill>
            <a:schemeClr val="lt2"/>
          </a:solidFill>
          <a:ln>
            <a:noFill/>
          </a:ln>
        </p:spPr>
      </p:sp>
      <p:sp>
        <p:nvSpPr>
          <p:cNvPr id="185" name="Google Shape;185;p37"/>
          <p:cNvSpPr/>
          <p:nvPr>
            <p:ph idx="4" type="pic"/>
          </p:nvPr>
        </p:nvSpPr>
        <p:spPr>
          <a:xfrm>
            <a:off x="8154967" y="1638300"/>
            <a:ext cx="3515750" cy="3758200"/>
          </a:xfrm>
          <a:prstGeom prst="roundRect">
            <a:avLst>
              <a:gd fmla="val 0" name="adj"/>
            </a:avLst>
          </a:prstGeom>
          <a:solidFill>
            <a:schemeClr val="lt2"/>
          </a:solidFill>
          <a:ln>
            <a:noFill/>
          </a:ln>
        </p:spPr>
      </p:sp>
      <p:sp>
        <p:nvSpPr>
          <p:cNvPr id="186" name="Google Shape;186;p37"/>
          <p:cNvSpPr txBox="1"/>
          <p:nvPr>
            <p:ph idx="1" type="body"/>
          </p:nvPr>
        </p:nvSpPr>
        <p:spPr>
          <a:xfrm>
            <a:off x="528165" y="5504356"/>
            <a:ext cx="3515750" cy="6678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800"/>
              <a:buNone/>
              <a:defRPr sz="1800"/>
            </a:lvl1pPr>
            <a:lvl2pPr indent="-228600" lvl="1" marL="914400" algn="l">
              <a:lnSpc>
                <a:spcPct val="90000"/>
              </a:lnSpc>
              <a:spcBef>
                <a:spcPts val="600"/>
              </a:spcBef>
              <a:spcAft>
                <a:spcPts val="0"/>
              </a:spcAft>
              <a:buSzPts val="1600"/>
              <a:buNone/>
              <a:defRPr sz="1600"/>
            </a:lvl2pPr>
            <a:lvl3pPr indent="-228600" lvl="2" marL="1371600" algn="l">
              <a:lnSpc>
                <a:spcPct val="90000"/>
              </a:lnSpc>
              <a:spcBef>
                <a:spcPts val="600"/>
              </a:spcBef>
              <a:spcAft>
                <a:spcPts val="0"/>
              </a:spcAft>
              <a:buSzPts val="1600"/>
              <a:buNone/>
              <a:defRPr sz="1600"/>
            </a:lvl3pPr>
            <a:lvl4pPr indent="-228600" lvl="3" marL="1828800" algn="l">
              <a:lnSpc>
                <a:spcPct val="90000"/>
              </a:lnSpc>
              <a:spcBef>
                <a:spcPts val="600"/>
              </a:spcBef>
              <a:spcAft>
                <a:spcPts val="0"/>
              </a:spcAft>
              <a:buSzPts val="1600"/>
              <a:buNone/>
              <a:defRPr sz="1600"/>
            </a:lvl4pPr>
            <a:lvl5pPr indent="-228600" lvl="4" marL="2286000" algn="l">
              <a:lnSpc>
                <a:spcPct val="90000"/>
              </a:lnSpc>
              <a:spcBef>
                <a:spcPts val="600"/>
              </a:spcBef>
              <a:spcAft>
                <a:spcPts val="0"/>
              </a:spcAft>
              <a:buSzPts val="1600"/>
              <a:buNone/>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7" name="Google Shape;187;p37"/>
          <p:cNvSpPr txBox="1"/>
          <p:nvPr>
            <p:ph idx="5" type="body"/>
          </p:nvPr>
        </p:nvSpPr>
        <p:spPr>
          <a:xfrm>
            <a:off x="4331846" y="5504356"/>
            <a:ext cx="3515750" cy="6678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800"/>
              <a:buNone/>
              <a:defRPr sz="1800"/>
            </a:lvl1pPr>
            <a:lvl2pPr indent="-228600" lvl="1" marL="914400" algn="l">
              <a:lnSpc>
                <a:spcPct val="90000"/>
              </a:lnSpc>
              <a:spcBef>
                <a:spcPts val="600"/>
              </a:spcBef>
              <a:spcAft>
                <a:spcPts val="0"/>
              </a:spcAft>
              <a:buSzPts val="1600"/>
              <a:buNone/>
              <a:defRPr sz="1600"/>
            </a:lvl2pPr>
            <a:lvl3pPr indent="-228600" lvl="2" marL="1371600" algn="l">
              <a:lnSpc>
                <a:spcPct val="90000"/>
              </a:lnSpc>
              <a:spcBef>
                <a:spcPts val="600"/>
              </a:spcBef>
              <a:spcAft>
                <a:spcPts val="0"/>
              </a:spcAft>
              <a:buSzPts val="1600"/>
              <a:buNone/>
              <a:defRPr sz="1600"/>
            </a:lvl3pPr>
            <a:lvl4pPr indent="-228600" lvl="3" marL="1828800" algn="l">
              <a:lnSpc>
                <a:spcPct val="90000"/>
              </a:lnSpc>
              <a:spcBef>
                <a:spcPts val="600"/>
              </a:spcBef>
              <a:spcAft>
                <a:spcPts val="0"/>
              </a:spcAft>
              <a:buSzPts val="1600"/>
              <a:buNone/>
              <a:defRPr sz="1600"/>
            </a:lvl4pPr>
            <a:lvl5pPr indent="-228600" lvl="4" marL="2286000" algn="l">
              <a:lnSpc>
                <a:spcPct val="90000"/>
              </a:lnSpc>
              <a:spcBef>
                <a:spcPts val="600"/>
              </a:spcBef>
              <a:spcAft>
                <a:spcPts val="0"/>
              </a:spcAft>
              <a:buSzPts val="1600"/>
              <a:buNone/>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8" name="Google Shape;188;p37"/>
          <p:cNvSpPr txBox="1"/>
          <p:nvPr>
            <p:ph idx="6" type="body"/>
          </p:nvPr>
        </p:nvSpPr>
        <p:spPr>
          <a:xfrm>
            <a:off x="8122288" y="5504356"/>
            <a:ext cx="3515750" cy="6678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800"/>
              <a:buNone/>
              <a:defRPr sz="1800"/>
            </a:lvl1pPr>
            <a:lvl2pPr indent="-228600" lvl="1" marL="914400" algn="l">
              <a:lnSpc>
                <a:spcPct val="90000"/>
              </a:lnSpc>
              <a:spcBef>
                <a:spcPts val="600"/>
              </a:spcBef>
              <a:spcAft>
                <a:spcPts val="0"/>
              </a:spcAft>
              <a:buSzPts val="1600"/>
              <a:buNone/>
              <a:defRPr sz="1600"/>
            </a:lvl2pPr>
            <a:lvl3pPr indent="-228600" lvl="2" marL="1371600" algn="l">
              <a:lnSpc>
                <a:spcPct val="90000"/>
              </a:lnSpc>
              <a:spcBef>
                <a:spcPts val="600"/>
              </a:spcBef>
              <a:spcAft>
                <a:spcPts val="0"/>
              </a:spcAft>
              <a:buSzPts val="1600"/>
              <a:buNone/>
              <a:defRPr sz="1600"/>
            </a:lvl3pPr>
            <a:lvl4pPr indent="-228600" lvl="3" marL="1828800" algn="l">
              <a:lnSpc>
                <a:spcPct val="90000"/>
              </a:lnSpc>
              <a:spcBef>
                <a:spcPts val="600"/>
              </a:spcBef>
              <a:spcAft>
                <a:spcPts val="0"/>
              </a:spcAft>
              <a:buSzPts val="1600"/>
              <a:buNone/>
              <a:defRPr sz="1600"/>
            </a:lvl4pPr>
            <a:lvl5pPr indent="-228600" lvl="4" marL="2286000" algn="l">
              <a:lnSpc>
                <a:spcPct val="90000"/>
              </a:lnSpc>
              <a:spcBef>
                <a:spcPts val="600"/>
              </a:spcBef>
              <a:spcAft>
                <a:spcPts val="0"/>
              </a:spcAft>
              <a:buSzPts val="1600"/>
              <a:buNone/>
              <a:defRPr sz="16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89" name="Shape 189"/>
        <p:cNvGrpSpPr/>
        <p:nvPr/>
      </p:nvGrpSpPr>
      <p:grpSpPr>
        <a:xfrm>
          <a:off x="0" y="0"/>
          <a:ext cx="0" cy="0"/>
          <a:chOff x="0" y="0"/>
          <a:chExt cx="0" cy="0"/>
        </a:xfrm>
      </p:grpSpPr>
      <p:sp>
        <p:nvSpPr>
          <p:cNvPr id="190" name="Google Shape;190;p38"/>
          <p:cNvSpPr/>
          <p:nvPr>
            <p:ph idx="2" type="chart"/>
          </p:nvPr>
        </p:nvSpPr>
        <p:spPr>
          <a:xfrm>
            <a:off x="518374" y="1704848"/>
            <a:ext cx="11120572" cy="427074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191" name="Google Shape;191;p38"/>
          <p:cNvSpPr txBox="1"/>
          <p:nvPr>
            <p:ph idx="1" type="body"/>
          </p:nvPr>
        </p:nvSpPr>
        <p:spPr>
          <a:xfrm>
            <a:off x="457540" y="5932542"/>
            <a:ext cx="11106558" cy="260484"/>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200"/>
              </a:spcBef>
              <a:spcAft>
                <a:spcPts val="0"/>
              </a:spcAft>
              <a:buSzPts val="800"/>
              <a:buNone/>
              <a:defRPr sz="8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2" name="Google Shape;192;p38"/>
          <p:cNvSpPr txBox="1"/>
          <p:nvPr>
            <p:ph idx="3" type="body"/>
          </p:nvPr>
        </p:nvSpPr>
        <p:spPr>
          <a:xfrm>
            <a:off x="518375" y="1198320"/>
            <a:ext cx="11120572" cy="446087"/>
          </a:xfrm>
          <a:prstGeom prst="rect">
            <a:avLst/>
          </a:prstGeom>
          <a:noFill/>
          <a:ln>
            <a:noFill/>
          </a:ln>
        </p:spPr>
        <p:txBody>
          <a:bodyPr anchorCtr="0" anchor="b" bIns="45700" lIns="0" spcFirstLastPara="1" rIns="91425" wrap="square" tIns="45700">
            <a:noAutofit/>
          </a:bodyPr>
          <a:lstStyle>
            <a:lvl1pPr indent="-228600" lvl="0" marL="457200" algn="ctr">
              <a:lnSpc>
                <a:spcPct val="85000"/>
              </a:lnSpc>
              <a:spcBef>
                <a:spcPts val="600"/>
              </a:spcBef>
              <a:spcAft>
                <a:spcPts val="0"/>
              </a:spcAft>
              <a:buSzPts val="1800"/>
              <a:buNone/>
              <a:defRPr b="1" sz="1800">
                <a:solidFill>
                  <a:schemeClr val="dk1"/>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38"/>
          <p:cNvSpPr txBox="1"/>
          <p:nvPr>
            <p:ph type="title"/>
          </p:nvPr>
        </p:nvSpPr>
        <p:spPr>
          <a:xfrm>
            <a:off x="438912" y="338328"/>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p:cSld name="Two Chart">
    <p:spTree>
      <p:nvGrpSpPr>
        <p:cNvPr id="194" name="Shape 194"/>
        <p:cNvGrpSpPr/>
        <p:nvPr/>
      </p:nvGrpSpPr>
      <p:grpSpPr>
        <a:xfrm>
          <a:off x="0" y="0"/>
          <a:ext cx="0" cy="0"/>
          <a:chOff x="0" y="0"/>
          <a:chExt cx="0" cy="0"/>
        </a:xfrm>
      </p:grpSpPr>
      <p:sp>
        <p:nvSpPr>
          <p:cNvPr id="195" name="Google Shape;195;p39"/>
          <p:cNvSpPr/>
          <p:nvPr>
            <p:ph idx="2" type="chart"/>
          </p:nvPr>
        </p:nvSpPr>
        <p:spPr>
          <a:xfrm>
            <a:off x="519943" y="1150070"/>
            <a:ext cx="5436821" cy="4698524"/>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196" name="Google Shape;196;p39"/>
          <p:cNvSpPr/>
          <p:nvPr>
            <p:ph idx="3" type="chart"/>
          </p:nvPr>
        </p:nvSpPr>
        <p:spPr>
          <a:xfrm>
            <a:off x="6217773" y="1150070"/>
            <a:ext cx="5440680" cy="4698524"/>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197" name="Google Shape;197;p39"/>
          <p:cNvSpPr txBox="1"/>
          <p:nvPr>
            <p:ph idx="1" type="body"/>
          </p:nvPr>
        </p:nvSpPr>
        <p:spPr>
          <a:xfrm>
            <a:off x="457200" y="5932544"/>
            <a:ext cx="11106558" cy="260484"/>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200"/>
              </a:spcBef>
              <a:spcAft>
                <a:spcPts val="0"/>
              </a:spcAft>
              <a:buSzPts val="800"/>
              <a:buNone/>
              <a:defRPr sz="8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8" name="Google Shape;198;p39"/>
          <p:cNvSpPr txBox="1"/>
          <p:nvPr>
            <p:ph type="title"/>
          </p:nvPr>
        </p:nvSpPr>
        <p:spPr>
          <a:xfrm>
            <a:off x="438912" y="338328"/>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Chart">
  <p:cSld name="Multi Chart">
    <p:spTree>
      <p:nvGrpSpPr>
        <p:cNvPr id="199" name="Shape 199"/>
        <p:cNvGrpSpPr/>
        <p:nvPr/>
      </p:nvGrpSpPr>
      <p:grpSpPr>
        <a:xfrm>
          <a:off x="0" y="0"/>
          <a:ext cx="0" cy="0"/>
          <a:chOff x="0" y="0"/>
          <a:chExt cx="0" cy="0"/>
        </a:xfrm>
      </p:grpSpPr>
      <p:sp>
        <p:nvSpPr>
          <p:cNvPr id="200" name="Google Shape;200;p40"/>
          <p:cNvSpPr/>
          <p:nvPr>
            <p:ph idx="2" type="chart"/>
          </p:nvPr>
        </p:nvSpPr>
        <p:spPr>
          <a:xfrm>
            <a:off x="519430" y="1252778"/>
            <a:ext cx="5558104" cy="2216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201" name="Google Shape;201;p40"/>
          <p:cNvSpPr/>
          <p:nvPr>
            <p:ph idx="3" type="chart"/>
          </p:nvPr>
        </p:nvSpPr>
        <p:spPr>
          <a:xfrm>
            <a:off x="6096487" y="1252778"/>
            <a:ext cx="5558104" cy="2216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202" name="Google Shape;202;p40"/>
          <p:cNvSpPr txBox="1"/>
          <p:nvPr>
            <p:ph idx="1" type="body"/>
          </p:nvPr>
        </p:nvSpPr>
        <p:spPr>
          <a:xfrm>
            <a:off x="457200" y="5931936"/>
            <a:ext cx="11106558" cy="260484"/>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200"/>
              </a:spcBef>
              <a:spcAft>
                <a:spcPts val="0"/>
              </a:spcAft>
              <a:buSzPts val="800"/>
              <a:buNone/>
              <a:defRPr sz="8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3" name="Google Shape;203;p40"/>
          <p:cNvSpPr/>
          <p:nvPr>
            <p:ph idx="4" type="chart"/>
          </p:nvPr>
        </p:nvSpPr>
        <p:spPr>
          <a:xfrm>
            <a:off x="519430" y="3469478"/>
            <a:ext cx="5558104" cy="2216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204" name="Google Shape;204;p40"/>
          <p:cNvSpPr/>
          <p:nvPr>
            <p:ph idx="5" type="chart"/>
          </p:nvPr>
        </p:nvSpPr>
        <p:spPr>
          <a:xfrm>
            <a:off x="6096487" y="3469478"/>
            <a:ext cx="5558104" cy="2216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200"/>
              </a:spcBef>
              <a:spcAft>
                <a:spcPts val="0"/>
              </a:spcAft>
              <a:buClr>
                <a:schemeClr val="dk1"/>
              </a:buClr>
              <a:buSzPts val="2399"/>
              <a:buFont typeface="Arial"/>
              <a:buNone/>
              <a:defRPr b="0" i="0" sz="2399"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lvl="6"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lvl="7"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lvl="8"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205" name="Google Shape;205;p40"/>
          <p:cNvSpPr txBox="1"/>
          <p:nvPr>
            <p:ph type="title"/>
          </p:nvPr>
        </p:nvSpPr>
        <p:spPr>
          <a:xfrm>
            <a:off x="438912" y="338328"/>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06" name="Shape 206"/>
        <p:cNvGrpSpPr/>
        <p:nvPr/>
      </p:nvGrpSpPr>
      <p:grpSpPr>
        <a:xfrm>
          <a:off x="0" y="0"/>
          <a:ext cx="0" cy="0"/>
          <a:chOff x="0" y="0"/>
          <a:chExt cx="0" cy="0"/>
        </a:xfrm>
      </p:grpSpPr>
      <p:sp>
        <p:nvSpPr>
          <p:cNvPr id="207" name="Google Shape;207;p41"/>
          <p:cNvSpPr txBox="1"/>
          <p:nvPr>
            <p:ph idx="1" type="body"/>
          </p:nvPr>
        </p:nvSpPr>
        <p:spPr>
          <a:xfrm>
            <a:off x="457200" y="5934143"/>
            <a:ext cx="11109960" cy="260484"/>
          </a:xfrm>
          <a:prstGeom prst="rect">
            <a:avLst/>
          </a:prstGeom>
          <a:noFill/>
          <a:ln>
            <a:noFill/>
          </a:ln>
        </p:spPr>
        <p:txBody>
          <a:bodyPr anchorCtr="0" anchor="b" bIns="0" lIns="91425" spcFirstLastPara="1" rIns="91425" wrap="square" tIns="45700">
            <a:noAutofit/>
          </a:bodyPr>
          <a:lstStyle>
            <a:lvl1pPr indent="-228600" lvl="0" marL="457200" algn="l">
              <a:lnSpc>
                <a:spcPct val="90000"/>
              </a:lnSpc>
              <a:spcBef>
                <a:spcPts val="1200"/>
              </a:spcBef>
              <a:spcAft>
                <a:spcPts val="0"/>
              </a:spcAft>
              <a:buSzPts val="800"/>
              <a:buNone/>
              <a:defRPr sz="800">
                <a:solidFill>
                  <a:schemeClr val="dk1"/>
                </a:solidFill>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8" name="Google Shape;208;p41"/>
          <p:cNvSpPr txBox="1"/>
          <p:nvPr>
            <p:ph type="title"/>
          </p:nvPr>
        </p:nvSpPr>
        <p:spPr>
          <a:xfrm>
            <a:off x="438912" y="338328"/>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
  <p:cSld name="1_Quote ">
    <p:spTree>
      <p:nvGrpSpPr>
        <p:cNvPr id="209" name="Shape 209"/>
        <p:cNvGrpSpPr/>
        <p:nvPr/>
      </p:nvGrpSpPr>
      <p:grpSpPr>
        <a:xfrm>
          <a:off x="0" y="0"/>
          <a:ext cx="0" cy="0"/>
          <a:chOff x="0" y="0"/>
          <a:chExt cx="0" cy="0"/>
        </a:xfrm>
      </p:grpSpPr>
      <p:pic>
        <p:nvPicPr>
          <p:cNvPr id="210" name="Google Shape;210;p42"/>
          <p:cNvPicPr preferRelativeResize="0"/>
          <p:nvPr/>
        </p:nvPicPr>
        <p:blipFill rotWithShape="1">
          <a:blip r:embed="rId2">
            <a:alphaModFix/>
          </a:blip>
          <a:srcRect b="0" l="0" r="0" t="0"/>
          <a:stretch/>
        </p:blipFill>
        <p:spPr>
          <a:xfrm>
            <a:off x="0" y="0"/>
            <a:ext cx="12204359" cy="6864951"/>
          </a:xfrm>
          <a:prstGeom prst="rect">
            <a:avLst/>
          </a:prstGeom>
          <a:noFill/>
          <a:ln>
            <a:noFill/>
          </a:ln>
        </p:spPr>
      </p:pic>
      <p:sp>
        <p:nvSpPr>
          <p:cNvPr id="211" name="Google Shape;211;p42"/>
          <p:cNvSpPr/>
          <p:nvPr/>
        </p:nvSpPr>
        <p:spPr>
          <a:xfrm>
            <a:off x="330632" y="344489"/>
            <a:ext cx="11527993" cy="6170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Century Gothic"/>
              <a:ea typeface="Century Gothic"/>
              <a:cs typeface="Century Gothic"/>
              <a:sym typeface="Century Gothic"/>
            </a:endParaRPr>
          </a:p>
        </p:txBody>
      </p:sp>
      <p:sp>
        <p:nvSpPr>
          <p:cNvPr id="212" name="Google Shape;212;p42"/>
          <p:cNvSpPr txBox="1"/>
          <p:nvPr>
            <p:ph idx="1" type="body"/>
          </p:nvPr>
        </p:nvSpPr>
        <p:spPr>
          <a:xfrm>
            <a:off x="911408" y="4365205"/>
            <a:ext cx="9253163" cy="64588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999"/>
              <a:buFont typeface="Century Gothic"/>
              <a:buNone/>
              <a:defRPr sz="1999">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3" name="Google Shape;213;p42"/>
          <p:cNvSpPr txBox="1"/>
          <p:nvPr>
            <p:ph idx="2" type="body"/>
          </p:nvPr>
        </p:nvSpPr>
        <p:spPr>
          <a:xfrm>
            <a:off x="911407" y="2383688"/>
            <a:ext cx="10525031" cy="1711386"/>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200"/>
              </a:spcBef>
              <a:spcAft>
                <a:spcPts val="0"/>
              </a:spcAft>
              <a:buClr>
                <a:schemeClr val="lt1"/>
              </a:buClr>
              <a:buSzPts val="4800"/>
              <a:buFont typeface="Arial"/>
              <a:buNone/>
              <a:defRPr b="1" sz="4800">
                <a:solidFill>
                  <a:schemeClr val="dk1"/>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3998"/>
              <a:buFont typeface="Century Gothic"/>
              <a:buNone/>
              <a:defRPr sz="3998"/>
            </a:lvl2pPr>
            <a:lvl3pPr indent="-228600" lvl="2" marL="1371600" algn="l">
              <a:lnSpc>
                <a:spcPct val="90000"/>
              </a:lnSpc>
              <a:spcBef>
                <a:spcPts val="600"/>
              </a:spcBef>
              <a:spcAft>
                <a:spcPts val="0"/>
              </a:spcAft>
              <a:buSzPts val="3998"/>
              <a:buFont typeface="Century Gothic"/>
              <a:buNone/>
              <a:defRPr sz="3998"/>
            </a:lvl3pPr>
            <a:lvl4pPr indent="-228600" lvl="3" marL="1828800" algn="l">
              <a:lnSpc>
                <a:spcPct val="90000"/>
              </a:lnSpc>
              <a:spcBef>
                <a:spcPts val="600"/>
              </a:spcBef>
              <a:spcAft>
                <a:spcPts val="0"/>
              </a:spcAft>
              <a:buSzPts val="3998"/>
              <a:buFont typeface="Century Gothic"/>
              <a:buNone/>
              <a:defRPr sz="3998"/>
            </a:lvl4pPr>
            <a:lvl5pPr indent="-228600" lvl="4" marL="2286000" algn="l">
              <a:lnSpc>
                <a:spcPct val="90000"/>
              </a:lnSpc>
              <a:spcBef>
                <a:spcPts val="600"/>
              </a:spcBef>
              <a:spcAft>
                <a:spcPts val="0"/>
              </a:spcAft>
              <a:buSzPts val="3998"/>
              <a:buFont typeface="Century Gothic"/>
              <a:buNone/>
              <a:defRPr sz="399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howMasterSp="0">
  <p:cSld name="Opening">
    <p:bg>
      <p:bgPr>
        <a:solidFill>
          <a:schemeClr val="dk1"/>
        </a:solidFill>
      </p:bgPr>
    </p:bg>
    <p:spTree>
      <p:nvGrpSpPr>
        <p:cNvPr id="214" name="Shape 214"/>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ubtitle/Header">
  <p:cSld name="Title and Content with Subtitle/Header">
    <p:spTree>
      <p:nvGrpSpPr>
        <p:cNvPr id="40" name="Shape 40"/>
        <p:cNvGrpSpPr/>
        <p:nvPr/>
      </p:nvGrpSpPr>
      <p:grpSpPr>
        <a:xfrm>
          <a:off x="0" y="0"/>
          <a:ext cx="0" cy="0"/>
          <a:chOff x="0" y="0"/>
          <a:chExt cx="0" cy="0"/>
        </a:xfrm>
      </p:grpSpPr>
      <p:sp>
        <p:nvSpPr>
          <p:cNvPr id="41" name="Google Shape;41;p17"/>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27858" y="1636776"/>
            <a:ext cx="11210544" cy="45354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1">
                <a:latin typeface="Century Gothic"/>
                <a:ea typeface="Century Gothic"/>
                <a:cs typeface="Century Gothic"/>
                <a:sym typeface="Century Gothic"/>
              </a:defRPr>
            </a:lvl1pPr>
            <a:lvl2pPr indent="-355600" lvl="1" marL="914400" algn="l">
              <a:lnSpc>
                <a:spcPct val="90000"/>
              </a:lnSpc>
              <a:spcBef>
                <a:spcPts val="1200"/>
              </a:spcBef>
              <a:spcAft>
                <a:spcPts val="0"/>
              </a:spcAft>
              <a:buSzPts val="2000"/>
              <a:buFont typeface="Arial"/>
              <a:buChar char="•"/>
              <a:defRPr sz="2000">
                <a:latin typeface="Century Gothic"/>
                <a:ea typeface="Century Gothic"/>
                <a:cs typeface="Century Gothic"/>
                <a:sym typeface="Century Gothic"/>
              </a:defRPr>
            </a:lvl2pPr>
            <a:lvl3pPr indent="-330200" lvl="2" marL="1371600" algn="l">
              <a:lnSpc>
                <a:spcPct val="90000"/>
              </a:lnSpc>
              <a:spcBef>
                <a:spcPts val="600"/>
              </a:spcBef>
              <a:spcAft>
                <a:spcPts val="0"/>
              </a:spcAft>
              <a:buClr>
                <a:schemeClr val="dk1"/>
              </a:buClr>
              <a:buSzPts val="1600"/>
              <a:buFont typeface="Avenir"/>
              <a:buChar char="–"/>
              <a:defRPr sz="1600">
                <a:latin typeface="Century Gothic"/>
                <a:ea typeface="Century Gothic"/>
                <a:cs typeface="Century Gothic"/>
                <a:sym typeface="Century Gothic"/>
              </a:defRPr>
            </a:lvl3pPr>
            <a:lvl4pPr indent="-317500" lvl="3" marL="1828800" algn="l">
              <a:lnSpc>
                <a:spcPct val="90000"/>
              </a:lnSpc>
              <a:spcBef>
                <a:spcPts val="600"/>
              </a:spcBef>
              <a:spcAft>
                <a:spcPts val="0"/>
              </a:spcAft>
              <a:buSzPts val="1400"/>
              <a:buChar char="–"/>
              <a:defRPr>
                <a:latin typeface="Century Gothic"/>
                <a:ea typeface="Century Gothic"/>
                <a:cs typeface="Century Gothic"/>
                <a:sym typeface="Century Gothic"/>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17"/>
          <p:cNvSpPr txBox="1"/>
          <p:nvPr>
            <p:ph idx="2" type="body"/>
          </p:nvPr>
        </p:nvSpPr>
        <p:spPr>
          <a:xfrm>
            <a:off x="438911" y="1033272"/>
            <a:ext cx="11209561"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lide" showMasterSp="0">
  <p:cSld name="Question Slide">
    <p:bg>
      <p:bgPr>
        <a:solidFill>
          <a:schemeClr val="dk1"/>
        </a:solidFill>
      </p:bgPr>
    </p:bg>
    <p:spTree>
      <p:nvGrpSpPr>
        <p:cNvPr id="215" name="Shape 215"/>
        <p:cNvGrpSpPr/>
        <p:nvPr/>
      </p:nvGrpSpPr>
      <p:grpSpPr>
        <a:xfrm>
          <a:off x="0" y="0"/>
          <a:ext cx="0" cy="0"/>
          <a:chOff x="0" y="0"/>
          <a:chExt cx="0" cy="0"/>
        </a:xfrm>
      </p:grpSpPr>
      <p:sp>
        <p:nvSpPr>
          <p:cNvPr id="216" name="Google Shape;216;p44"/>
          <p:cNvSpPr txBox="1"/>
          <p:nvPr>
            <p:ph idx="1" type="body"/>
          </p:nvPr>
        </p:nvSpPr>
        <p:spPr>
          <a:xfrm>
            <a:off x="370628" y="3599343"/>
            <a:ext cx="10441443" cy="1374775"/>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Font typeface="Calibri"/>
              <a:buChar char=" "/>
              <a:defRPr b="0" sz="2000">
                <a:solidFill>
                  <a:schemeClr val="lt2"/>
                </a:solidFill>
                <a:latin typeface="Century Gothic"/>
                <a:ea typeface="Century Gothic"/>
                <a:cs typeface="Century Gothic"/>
                <a:sym typeface="Century Gothic"/>
              </a:defRPr>
            </a:lvl1pPr>
            <a:lvl2pPr indent="-342900" lvl="1" marL="914400" algn="l">
              <a:lnSpc>
                <a:spcPct val="90000"/>
              </a:lnSpc>
              <a:spcBef>
                <a:spcPts val="300"/>
              </a:spcBef>
              <a:spcAft>
                <a:spcPts val="0"/>
              </a:spcAft>
              <a:buSzPts val="1800"/>
              <a:buFont typeface="Calibri"/>
              <a:buChar char=" "/>
              <a:defRPr sz="1800">
                <a:solidFill>
                  <a:schemeClr val="lt2"/>
                </a:solidFill>
                <a:latin typeface="Century Gothic"/>
                <a:ea typeface="Century Gothic"/>
                <a:cs typeface="Century Gothic"/>
                <a:sym typeface="Century Gothic"/>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44"/>
          <p:cNvSpPr txBox="1"/>
          <p:nvPr>
            <p:ph type="title"/>
          </p:nvPr>
        </p:nvSpPr>
        <p:spPr>
          <a:xfrm>
            <a:off x="415227" y="2731259"/>
            <a:ext cx="11185080"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lt2"/>
              </a:buClr>
              <a:buSzPts val="4400"/>
              <a:buFont typeface="Century Gothic"/>
              <a:buNone/>
              <a:defRPr b="1"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18" name="Google Shape;218;p44"/>
          <p:cNvGrpSpPr/>
          <p:nvPr/>
        </p:nvGrpSpPr>
        <p:grpSpPr>
          <a:xfrm>
            <a:off x="529958" y="6351103"/>
            <a:ext cx="565840" cy="156794"/>
            <a:chOff x="4738663" y="3391882"/>
            <a:chExt cx="3506152" cy="971550"/>
          </a:xfrm>
        </p:grpSpPr>
        <p:sp>
          <p:nvSpPr>
            <p:cNvPr id="219" name="Google Shape;219;p44"/>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0" name="Google Shape;220;p44"/>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1" name="Google Shape;221;p44"/>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2" name="Google Shape;222;p44"/>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3" name="Google Shape;223;p44"/>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howMasterSp="0">
  <p:cSld name="DEMO">
    <p:bg>
      <p:bgPr>
        <a:solidFill>
          <a:schemeClr val="dk1"/>
        </a:solidFill>
      </p:bgPr>
    </p:bg>
    <p:spTree>
      <p:nvGrpSpPr>
        <p:cNvPr id="224" name="Shape 224"/>
        <p:cNvGrpSpPr/>
        <p:nvPr/>
      </p:nvGrpSpPr>
      <p:grpSpPr>
        <a:xfrm>
          <a:off x="0" y="0"/>
          <a:ext cx="0" cy="0"/>
          <a:chOff x="0" y="0"/>
          <a:chExt cx="0" cy="0"/>
        </a:xfrm>
      </p:grpSpPr>
      <p:sp>
        <p:nvSpPr>
          <p:cNvPr id="225" name="Google Shape;225;p45"/>
          <p:cNvSpPr txBox="1"/>
          <p:nvPr>
            <p:ph idx="1" type="body"/>
          </p:nvPr>
        </p:nvSpPr>
        <p:spPr>
          <a:xfrm>
            <a:off x="370628" y="3599343"/>
            <a:ext cx="10441443" cy="1374775"/>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Font typeface="Calibri"/>
              <a:buChar char=" "/>
              <a:defRPr b="0" sz="2000">
                <a:solidFill>
                  <a:schemeClr val="lt2"/>
                </a:solidFill>
                <a:latin typeface="Century Gothic"/>
                <a:ea typeface="Century Gothic"/>
                <a:cs typeface="Century Gothic"/>
                <a:sym typeface="Century Gothic"/>
              </a:defRPr>
            </a:lvl1pPr>
            <a:lvl2pPr indent="-342900" lvl="1" marL="914400" algn="l">
              <a:lnSpc>
                <a:spcPct val="90000"/>
              </a:lnSpc>
              <a:spcBef>
                <a:spcPts val="300"/>
              </a:spcBef>
              <a:spcAft>
                <a:spcPts val="0"/>
              </a:spcAft>
              <a:buSzPts val="1800"/>
              <a:buFont typeface="Calibri"/>
              <a:buChar char=" "/>
              <a:defRPr sz="1800">
                <a:solidFill>
                  <a:schemeClr val="lt2"/>
                </a:solidFill>
                <a:latin typeface="Century Gothic"/>
                <a:ea typeface="Century Gothic"/>
                <a:cs typeface="Century Gothic"/>
                <a:sym typeface="Century Gothic"/>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6" name="Google Shape;226;p45"/>
          <p:cNvSpPr txBox="1"/>
          <p:nvPr>
            <p:ph type="title"/>
          </p:nvPr>
        </p:nvSpPr>
        <p:spPr>
          <a:xfrm>
            <a:off x="415227" y="2731259"/>
            <a:ext cx="11185080"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lt2"/>
              </a:buClr>
              <a:buSzPts val="4400"/>
              <a:buFont typeface="Century Gothic"/>
              <a:buNone/>
              <a:defRPr b="1"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27" name="Google Shape;227;p45"/>
          <p:cNvGrpSpPr/>
          <p:nvPr/>
        </p:nvGrpSpPr>
        <p:grpSpPr>
          <a:xfrm>
            <a:off x="529958" y="6351103"/>
            <a:ext cx="565840" cy="156794"/>
            <a:chOff x="4738663" y="3391882"/>
            <a:chExt cx="3506152" cy="971550"/>
          </a:xfrm>
        </p:grpSpPr>
        <p:sp>
          <p:nvSpPr>
            <p:cNvPr id="228" name="Google Shape;228;p45"/>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29" name="Google Shape;229;p45"/>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30" name="Google Shape;230;p45"/>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31" name="Google Shape;231;p45"/>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232" name="Google Shape;232;p45"/>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p:cSld name="Do not use">
    <p:spTree>
      <p:nvGrpSpPr>
        <p:cNvPr id="233" name="Shape 233"/>
        <p:cNvGrpSpPr/>
        <p:nvPr/>
      </p:nvGrpSpPr>
      <p:grpSpPr>
        <a:xfrm>
          <a:off x="0" y="0"/>
          <a:ext cx="0" cy="0"/>
          <a:chOff x="0" y="0"/>
          <a:chExt cx="0" cy="0"/>
        </a:xfrm>
      </p:grpSpPr>
      <p:sp>
        <p:nvSpPr>
          <p:cNvPr id="234" name="Google Shape;234;p46"/>
          <p:cNvSpPr/>
          <p:nvPr/>
        </p:nvSpPr>
        <p:spPr>
          <a:xfrm>
            <a:off x="0" y="0"/>
            <a:ext cx="12188825" cy="6858000"/>
          </a:xfrm>
          <a:prstGeom prst="rect">
            <a:avLst/>
          </a:prstGeom>
          <a:solidFill>
            <a:srgbClr val="D1232B"/>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3599">
              <a:solidFill>
                <a:schemeClr val="lt1"/>
              </a:solidFill>
              <a:latin typeface="Century Gothic"/>
              <a:ea typeface="Century Gothic"/>
              <a:cs typeface="Century Gothic"/>
              <a:sym typeface="Century Gothic"/>
            </a:endParaRPr>
          </a:p>
        </p:txBody>
      </p:sp>
      <p:sp>
        <p:nvSpPr>
          <p:cNvPr id="235" name="Google Shape;235;p46"/>
          <p:cNvSpPr txBox="1"/>
          <p:nvPr/>
        </p:nvSpPr>
        <p:spPr>
          <a:xfrm>
            <a:off x="1453956" y="3244335"/>
            <a:ext cx="9280920" cy="12000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599">
                <a:solidFill>
                  <a:srgbClr val="FFFFFF"/>
                </a:solidFill>
                <a:latin typeface="Century Gothic"/>
                <a:ea typeface="Century Gothic"/>
                <a:cs typeface="Century Gothic"/>
                <a:sym typeface="Century Gothic"/>
              </a:rPr>
              <a:t>Do</a:t>
            </a:r>
            <a:r>
              <a:rPr lang="en-IN" sz="3599">
                <a:solidFill>
                  <a:srgbClr val="FFFFFF"/>
                </a:solidFill>
                <a:latin typeface="Century Gothic"/>
                <a:ea typeface="Century Gothic"/>
                <a:cs typeface="Century Gothic"/>
                <a:sym typeface="Century Gothic"/>
              </a:rPr>
              <a:t> not use this layout. For visual reference in layout masters only.</a:t>
            </a:r>
            <a:endParaRPr sz="3599">
              <a:solidFill>
                <a:srgbClr val="FFFFFF"/>
              </a:solidFill>
              <a:latin typeface="Century Gothic"/>
              <a:ea typeface="Century Gothic"/>
              <a:cs typeface="Century Gothic"/>
              <a:sym typeface="Century Gothic"/>
            </a:endParaRPr>
          </a:p>
        </p:txBody>
      </p:sp>
      <p:sp>
        <p:nvSpPr>
          <p:cNvPr id="236" name="Google Shape;236;p46"/>
          <p:cNvSpPr/>
          <p:nvPr/>
        </p:nvSpPr>
        <p:spPr>
          <a:xfrm>
            <a:off x="0" y="0"/>
            <a:ext cx="12188825" cy="6858000"/>
          </a:xfrm>
          <a:prstGeom prst="rect">
            <a:avLst/>
          </a:prstGeom>
          <a:solidFill>
            <a:srgbClr val="D1232B"/>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3599">
              <a:solidFill>
                <a:schemeClr val="lt1"/>
              </a:solidFill>
              <a:latin typeface="Century Gothic"/>
              <a:ea typeface="Century Gothic"/>
              <a:cs typeface="Century Gothic"/>
              <a:sym typeface="Century Gothic"/>
            </a:endParaRPr>
          </a:p>
        </p:txBody>
      </p:sp>
      <p:sp>
        <p:nvSpPr>
          <p:cNvPr id="237" name="Google Shape;237;p46"/>
          <p:cNvSpPr txBox="1"/>
          <p:nvPr/>
        </p:nvSpPr>
        <p:spPr>
          <a:xfrm>
            <a:off x="1453956" y="3244335"/>
            <a:ext cx="9280920" cy="12000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599">
                <a:solidFill>
                  <a:srgbClr val="FFFFFF"/>
                </a:solidFill>
                <a:latin typeface="Century Gothic"/>
                <a:ea typeface="Century Gothic"/>
                <a:cs typeface="Century Gothic"/>
                <a:sym typeface="Century Gothic"/>
              </a:rPr>
              <a:t>Do</a:t>
            </a:r>
            <a:r>
              <a:rPr lang="en-IN" sz="3599">
                <a:solidFill>
                  <a:srgbClr val="FFFFFF"/>
                </a:solidFill>
                <a:latin typeface="Century Gothic"/>
                <a:ea typeface="Century Gothic"/>
                <a:cs typeface="Century Gothic"/>
                <a:sym typeface="Century Gothic"/>
              </a:rPr>
              <a:t> not use this layout. For visual reference in layout masters only.</a:t>
            </a:r>
            <a:endParaRPr sz="3599">
              <a:solidFill>
                <a:srgbClr val="FFFFFF"/>
              </a:solidFill>
              <a:latin typeface="Century Gothic"/>
              <a:ea typeface="Century Gothic"/>
              <a:cs typeface="Century Gothic"/>
              <a:sym typeface="Century Gothic"/>
            </a:endParaRPr>
          </a:p>
        </p:txBody>
      </p:sp>
      <p:sp>
        <p:nvSpPr>
          <p:cNvPr id="238" name="Google Shape;238;p46"/>
          <p:cNvSpPr/>
          <p:nvPr/>
        </p:nvSpPr>
        <p:spPr>
          <a:xfrm>
            <a:off x="0" y="0"/>
            <a:ext cx="12188825" cy="6858000"/>
          </a:xfrm>
          <a:prstGeom prst="rect">
            <a:avLst/>
          </a:prstGeom>
          <a:solidFill>
            <a:srgbClr val="D1232B"/>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3599">
              <a:solidFill>
                <a:schemeClr val="lt1"/>
              </a:solidFill>
              <a:latin typeface="Century Gothic"/>
              <a:ea typeface="Century Gothic"/>
              <a:cs typeface="Century Gothic"/>
              <a:sym typeface="Century Gothic"/>
            </a:endParaRPr>
          </a:p>
        </p:txBody>
      </p:sp>
      <p:sp>
        <p:nvSpPr>
          <p:cNvPr id="239" name="Google Shape;239;p46"/>
          <p:cNvSpPr txBox="1"/>
          <p:nvPr/>
        </p:nvSpPr>
        <p:spPr>
          <a:xfrm>
            <a:off x="1453956" y="3244335"/>
            <a:ext cx="9280920" cy="120007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599">
                <a:solidFill>
                  <a:srgbClr val="FFFFFF"/>
                </a:solidFill>
                <a:latin typeface="Century Gothic"/>
                <a:ea typeface="Century Gothic"/>
                <a:cs typeface="Century Gothic"/>
                <a:sym typeface="Century Gothic"/>
              </a:rPr>
              <a:t>Do</a:t>
            </a:r>
            <a:r>
              <a:rPr lang="en-IN" sz="3599">
                <a:solidFill>
                  <a:srgbClr val="FFFFFF"/>
                </a:solidFill>
                <a:latin typeface="Century Gothic"/>
                <a:ea typeface="Century Gothic"/>
                <a:cs typeface="Century Gothic"/>
                <a:sym typeface="Century Gothic"/>
              </a:rPr>
              <a:t> not use this layout. For visual reference in layout masters only.</a:t>
            </a:r>
            <a:endParaRPr sz="3599">
              <a:solidFill>
                <a:srgbClr val="FFFFFF"/>
              </a:solidFill>
              <a:latin typeface="Century Gothic"/>
              <a:ea typeface="Century Gothic"/>
              <a:cs typeface="Century Gothic"/>
              <a:sym typeface="Century Gothic"/>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on left  with Caption">
  <p:cSld name="Picture on left  with Caption">
    <p:spTree>
      <p:nvGrpSpPr>
        <p:cNvPr id="44" name="Shape 44"/>
        <p:cNvGrpSpPr/>
        <p:nvPr/>
      </p:nvGrpSpPr>
      <p:grpSpPr>
        <a:xfrm>
          <a:off x="0" y="0"/>
          <a:ext cx="0" cy="0"/>
          <a:chOff x="0" y="0"/>
          <a:chExt cx="0" cy="0"/>
        </a:xfrm>
      </p:grpSpPr>
      <p:sp>
        <p:nvSpPr>
          <p:cNvPr id="45" name="Google Shape;45;p18"/>
          <p:cNvSpPr txBox="1"/>
          <p:nvPr>
            <p:ph type="title"/>
          </p:nvPr>
        </p:nvSpPr>
        <p:spPr>
          <a:xfrm>
            <a:off x="441229" y="341807"/>
            <a:ext cx="11219688"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8"/>
          <p:cNvSpPr txBox="1"/>
          <p:nvPr>
            <p:ph idx="1" type="body"/>
          </p:nvPr>
        </p:nvSpPr>
        <p:spPr>
          <a:xfrm>
            <a:off x="6308140" y="1636776"/>
            <a:ext cx="5349240" cy="4244324"/>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18"/>
          <p:cNvSpPr txBox="1"/>
          <p:nvPr>
            <p:ph idx="2" type="body"/>
          </p:nvPr>
        </p:nvSpPr>
        <p:spPr>
          <a:xfrm>
            <a:off x="438912" y="1033272"/>
            <a:ext cx="11172588"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18"/>
          <p:cNvSpPr/>
          <p:nvPr>
            <p:ph idx="3" type="pic"/>
          </p:nvPr>
        </p:nvSpPr>
        <p:spPr>
          <a:xfrm>
            <a:off x="517622" y="1638301"/>
            <a:ext cx="5394960" cy="4533900"/>
          </a:xfrm>
          <a:prstGeom prst="rect">
            <a:avLst/>
          </a:prstGeom>
          <a:solidFill>
            <a:schemeClr val="lt2"/>
          </a:solidFill>
          <a:ln>
            <a:noFill/>
          </a:ln>
        </p:spPr>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p:cSld name="Content Left">
    <p:spTree>
      <p:nvGrpSpPr>
        <p:cNvPr id="49" name="Shape 49"/>
        <p:cNvGrpSpPr/>
        <p:nvPr/>
      </p:nvGrpSpPr>
      <p:grpSpPr>
        <a:xfrm>
          <a:off x="0" y="0"/>
          <a:ext cx="0" cy="0"/>
          <a:chOff x="0" y="0"/>
          <a:chExt cx="0" cy="0"/>
        </a:xfrm>
      </p:grpSpPr>
      <p:sp>
        <p:nvSpPr>
          <p:cNvPr id="50" name="Google Shape;50;p19"/>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 type="body"/>
          </p:nvPr>
        </p:nvSpPr>
        <p:spPr>
          <a:xfrm>
            <a:off x="6227299" y="1636776"/>
            <a:ext cx="5421174" cy="4396986"/>
          </a:xfrm>
          <a:prstGeom prst="rect">
            <a:avLst/>
          </a:prstGeom>
          <a:noFill/>
          <a:ln>
            <a:noFill/>
          </a:ln>
        </p:spPr>
        <p:txBody>
          <a:bodyPr anchorCtr="0" anchor="t" bIns="45700" lIns="91425" spcFirstLastPara="1" rIns="91425" wrap="square" tIns="45700">
            <a:noAutofit/>
          </a:bodyPr>
          <a:lstStyle>
            <a:lvl1pPr indent="-355600" lvl="0" marL="457200" algn="l">
              <a:lnSpc>
                <a:spcPct val="90000"/>
              </a:lnSpc>
              <a:spcBef>
                <a:spcPts val="1200"/>
              </a:spcBef>
              <a:spcAft>
                <a:spcPts val="0"/>
              </a:spcAft>
              <a:buSzPts val="2000"/>
              <a:buChar char="•"/>
              <a:defRPr/>
            </a:lvl1pPr>
            <a:lvl2pPr indent="-330200" lvl="1" marL="914400" algn="l">
              <a:lnSpc>
                <a:spcPct val="90000"/>
              </a:lnSpc>
              <a:spcBef>
                <a:spcPts val="600"/>
              </a:spcBef>
              <a:spcAft>
                <a:spcPts val="0"/>
              </a:spcAft>
              <a:buSzPts val="1600"/>
              <a:buChar char="–"/>
              <a:defRPr sz="1600"/>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9"/>
          <p:cNvSpPr txBox="1"/>
          <p:nvPr>
            <p:ph idx="2" type="body"/>
          </p:nvPr>
        </p:nvSpPr>
        <p:spPr>
          <a:xfrm>
            <a:off x="438912" y="1033272"/>
            <a:ext cx="11183112" cy="44805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000"/>
              <a:buNone/>
              <a:defRPr b="0" sz="2000">
                <a:solidFill>
                  <a:schemeClr val="dk1"/>
                </a:solidFill>
                <a:latin typeface="Century Gothic"/>
                <a:ea typeface="Century Gothic"/>
                <a:cs typeface="Century Gothic"/>
                <a:sym typeface="Century Gothic"/>
              </a:defRPr>
            </a:lvl1pPr>
            <a:lvl2pPr indent="-342900" lvl="1" marL="914400" algn="l">
              <a:lnSpc>
                <a:spcPct val="90000"/>
              </a:lnSpc>
              <a:spcBef>
                <a:spcPts val="60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1" showMasterSp="0">
  <p:cSld name="Cover_1">
    <p:bg>
      <p:bgPr>
        <a:solidFill>
          <a:schemeClr val="dk1"/>
        </a:solidFill>
      </p:bgPr>
    </p:bg>
    <p:spTree>
      <p:nvGrpSpPr>
        <p:cNvPr id="53" name="Shape 53"/>
        <p:cNvGrpSpPr/>
        <p:nvPr/>
      </p:nvGrpSpPr>
      <p:grpSpPr>
        <a:xfrm>
          <a:off x="0" y="0"/>
          <a:ext cx="0" cy="0"/>
          <a:chOff x="0" y="0"/>
          <a:chExt cx="0" cy="0"/>
        </a:xfrm>
      </p:grpSpPr>
      <p:sp>
        <p:nvSpPr>
          <p:cNvPr id="54" name="Google Shape;54;p20"/>
          <p:cNvSpPr txBox="1"/>
          <p:nvPr>
            <p:ph idx="1" type="body"/>
          </p:nvPr>
        </p:nvSpPr>
        <p:spPr>
          <a:xfrm>
            <a:off x="421459" y="3429545"/>
            <a:ext cx="9392443"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SzPts val="2400"/>
              <a:buFont typeface="Arial"/>
              <a:buNone/>
              <a:defRPr b="0" sz="2400">
                <a:solidFill>
                  <a:schemeClr val="lt1"/>
                </a:solidFill>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20"/>
          <p:cNvSpPr txBox="1"/>
          <p:nvPr>
            <p:ph type="title"/>
          </p:nvPr>
        </p:nvSpPr>
        <p:spPr>
          <a:xfrm>
            <a:off x="420480" y="774667"/>
            <a:ext cx="9393422" cy="2642187"/>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chemeClr val="lt1"/>
              </a:buClr>
              <a:buSzPts val="4600"/>
              <a:buFont typeface="Century Gothic"/>
              <a:buNone/>
              <a:defRPr b="1" i="0" sz="4600">
                <a:solidFill>
                  <a:schemeClr val="lt1"/>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2" type="body"/>
          </p:nvPr>
        </p:nvSpPr>
        <p:spPr>
          <a:xfrm>
            <a:off x="436406" y="5506862"/>
            <a:ext cx="6164720" cy="914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399"/>
              <a:buNone/>
              <a:defRPr sz="1399">
                <a:solidFill>
                  <a:schemeClr val="lt1"/>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20"/>
          <p:cNvSpPr txBox="1"/>
          <p:nvPr>
            <p:ph idx="3" type="body"/>
          </p:nvPr>
        </p:nvSpPr>
        <p:spPr>
          <a:xfrm>
            <a:off x="437654" y="5135720"/>
            <a:ext cx="6164720" cy="39074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200"/>
              </a:spcBef>
              <a:spcAft>
                <a:spcPts val="0"/>
              </a:spcAft>
              <a:buSzPts val="1399"/>
              <a:buNone/>
              <a:defRPr b="1" sz="1399">
                <a:solidFill>
                  <a:schemeClr val="lt1"/>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20"/>
          <p:cNvSpPr/>
          <p:nvPr/>
        </p:nvSpPr>
        <p:spPr>
          <a:xfrm>
            <a:off x="3154363" y="0"/>
            <a:ext cx="5880100" cy="685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59" name="Google Shape;59;p20"/>
          <p:cNvSpPr/>
          <p:nvPr/>
        </p:nvSpPr>
        <p:spPr>
          <a:xfrm>
            <a:off x="11479779" y="1299205"/>
            <a:ext cx="706294" cy="2370594"/>
          </a:xfrm>
          <a:custGeom>
            <a:rect b="b" l="l" r="r" t="t"/>
            <a:pathLst>
              <a:path extrusionOk="0" h="2370594" w="7062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60" name="Google Shape;60;p20"/>
          <p:cNvSpPr/>
          <p:nvPr/>
        </p:nvSpPr>
        <p:spPr>
          <a:xfrm>
            <a:off x="11475069" y="5363342"/>
            <a:ext cx="711004" cy="1494659"/>
          </a:xfrm>
          <a:custGeom>
            <a:rect b="b" l="l" r="r" t="t"/>
            <a:pathLst>
              <a:path extrusionOk="0" h="1494659" w="711004">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61" name="Google Shape;61;p20"/>
          <p:cNvSpPr/>
          <p:nvPr/>
        </p:nvSpPr>
        <p:spPr>
          <a:xfrm>
            <a:off x="10806691" y="1"/>
            <a:ext cx="419100" cy="492124"/>
          </a:xfrm>
          <a:prstGeom prst="rect">
            <a:avLst/>
          </a:prstGeom>
          <a:solidFill>
            <a:srgbClr val="455E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62" name="Google Shape;62;p20"/>
          <p:cNvSpPr/>
          <p:nvPr/>
        </p:nvSpPr>
        <p:spPr>
          <a:xfrm>
            <a:off x="10806691" y="492125"/>
            <a:ext cx="419100" cy="2247899"/>
          </a:xfrm>
          <a:prstGeom prst="rect">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63" name="Google Shape;63;p20"/>
          <p:cNvSpPr/>
          <p:nvPr/>
        </p:nvSpPr>
        <p:spPr>
          <a:xfrm>
            <a:off x="10806691" y="2740024"/>
            <a:ext cx="419100" cy="1892807"/>
          </a:xfrm>
          <a:prstGeom prst="rect">
            <a:avLst/>
          </a:prstGeom>
          <a:solidFill>
            <a:srgbClr val="455E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64" name="Google Shape;64;p20"/>
          <p:cNvSpPr/>
          <p:nvPr/>
        </p:nvSpPr>
        <p:spPr>
          <a:xfrm>
            <a:off x="10806691" y="4632344"/>
            <a:ext cx="419100" cy="2225656"/>
          </a:xfrm>
          <a:prstGeom prst="rect">
            <a:avLst/>
          </a:prstGeom>
          <a:solidFill>
            <a:srgbClr val="3B56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pic>
        <p:nvPicPr>
          <p:cNvPr descr="A picture containing drawing, light&#10;&#10;Description automatically generated" id="65" name="Google Shape;65;p20"/>
          <p:cNvPicPr preferRelativeResize="0"/>
          <p:nvPr/>
        </p:nvPicPr>
        <p:blipFill rotWithShape="1">
          <a:blip r:embed="rId2">
            <a:alphaModFix/>
          </a:blip>
          <a:srcRect b="0" l="0" r="0" t="0"/>
          <a:stretch/>
        </p:blipFill>
        <p:spPr>
          <a:xfrm>
            <a:off x="398729" y="909572"/>
            <a:ext cx="1848579" cy="531050"/>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lide_1">
  <p:cSld name="Section_Slide_1">
    <p:bg>
      <p:bgPr>
        <a:solidFill>
          <a:schemeClr val="accent1"/>
        </a:solidFill>
      </p:bgPr>
    </p:bg>
    <p:spTree>
      <p:nvGrpSpPr>
        <p:cNvPr id="66" name="Shape 66"/>
        <p:cNvGrpSpPr/>
        <p:nvPr/>
      </p:nvGrpSpPr>
      <p:grpSpPr>
        <a:xfrm>
          <a:off x="0" y="0"/>
          <a:ext cx="0" cy="0"/>
          <a:chOff x="0" y="0"/>
          <a:chExt cx="0" cy="0"/>
        </a:xfrm>
      </p:grpSpPr>
      <p:sp>
        <p:nvSpPr>
          <p:cNvPr id="67" name="Google Shape;67;p21"/>
          <p:cNvSpPr txBox="1"/>
          <p:nvPr>
            <p:ph type="ctrTitle"/>
          </p:nvPr>
        </p:nvSpPr>
        <p:spPr>
          <a:xfrm>
            <a:off x="420033" y="2005012"/>
            <a:ext cx="8179914" cy="1336386"/>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7F7F7"/>
              </a:buClr>
              <a:buSzPts val="3600"/>
              <a:buFont typeface="Century Gothic"/>
              <a:buNone/>
              <a:defRPr b="1" sz="3600">
                <a:solidFill>
                  <a:srgbClr val="F7F7F7"/>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1"/>
          <p:cNvSpPr txBox="1"/>
          <p:nvPr>
            <p:ph idx="1" type="body"/>
          </p:nvPr>
        </p:nvSpPr>
        <p:spPr>
          <a:xfrm>
            <a:off x="434339" y="3434010"/>
            <a:ext cx="6152728"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600"/>
              </a:spcBef>
              <a:spcAft>
                <a:spcPts val="0"/>
              </a:spcAft>
              <a:buSzPts val="2000"/>
              <a:buFont typeface="Arial"/>
              <a:buNone/>
              <a:defRPr b="0" sz="2000">
                <a:solidFill>
                  <a:srgbClr val="F7F7F7"/>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21"/>
          <p:cNvSpPr/>
          <p:nvPr/>
        </p:nvSpPr>
        <p:spPr>
          <a:xfrm>
            <a:off x="488950" y="6296025"/>
            <a:ext cx="657225" cy="2698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grpSp>
        <p:nvGrpSpPr>
          <p:cNvPr id="70" name="Google Shape;70;p21"/>
          <p:cNvGrpSpPr/>
          <p:nvPr/>
        </p:nvGrpSpPr>
        <p:grpSpPr>
          <a:xfrm>
            <a:off x="529958" y="6351103"/>
            <a:ext cx="565840" cy="156794"/>
            <a:chOff x="4738663" y="3391882"/>
            <a:chExt cx="3506152" cy="971550"/>
          </a:xfrm>
        </p:grpSpPr>
        <p:sp>
          <p:nvSpPr>
            <p:cNvPr id="71" name="Google Shape;71;p21"/>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72" name="Google Shape;72;p21"/>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73" name="Google Shape;73;p21"/>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74" name="Google Shape;74;p21"/>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75" name="Google Shape;75;p21"/>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lide_2">
  <p:cSld name="Section_Slide_2">
    <p:bg>
      <p:bgPr>
        <a:solidFill>
          <a:schemeClr val="accent3"/>
        </a:solidFill>
      </p:bgPr>
    </p:bg>
    <p:spTree>
      <p:nvGrpSpPr>
        <p:cNvPr id="76" name="Shape 76"/>
        <p:cNvGrpSpPr/>
        <p:nvPr/>
      </p:nvGrpSpPr>
      <p:grpSpPr>
        <a:xfrm>
          <a:off x="0" y="0"/>
          <a:ext cx="0" cy="0"/>
          <a:chOff x="0" y="0"/>
          <a:chExt cx="0" cy="0"/>
        </a:xfrm>
      </p:grpSpPr>
      <p:sp>
        <p:nvSpPr>
          <p:cNvPr id="77" name="Google Shape;77;p22"/>
          <p:cNvSpPr/>
          <p:nvPr/>
        </p:nvSpPr>
        <p:spPr>
          <a:xfrm>
            <a:off x="501650" y="6293026"/>
            <a:ext cx="657225" cy="26987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78" name="Google Shape;78;p22"/>
          <p:cNvSpPr txBox="1"/>
          <p:nvPr>
            <p:ph type="ctrTitle"/>
          </p:nvPr>
        </p:nvSpPr>
        <p:spPr>
          <a:xfrm>
            <a:off x="424854" y="2005012"/>
            <a:ext cx="8179914" cy="1336386"/>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7F7F7"/>
              </a:buClr>
              <a:buSzPts val="3600"/>
              <a:buFont typeface="Century Gothic"/>
              <a:buNone/>
              <a:defRPr b="1" sz="3600">
                <a:solidFill>
                  <a:srgbClr val="F7F7F7"/>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2"/>
          <p:cNvSpPr txBox="1"/>
          <p:nvPr>
            <p:ph idx="1" type="body"/>
          </p:nvPr>
        </p:nvSpPr>
        <p:spPr>
          <a:xfrm>
            <a:off x="439160" y="3434010"/>
            <a:ext cx="6152728"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600"/>
              </a:spcBef>
              <a:spcAft>
                <a:spcPts val="0"/>
              </a:spcAft>
              <a:buSzPts val="2000"/>
              <a:buFont typeface="Arial"/>
              <a:buNone/>
              <a:defRPr b="0" sz="2000">
                <a:solidFill>
                  <a:srgbClr val="F7F7F7"/>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80" name="Google Shape;80;p22"/>
          <p:cNvGrpSpPr/>
          <p:nvPr/>
        </p:nvGrpSpPr>
        <p:grpSpPr>
          <a:xfrm>
            <a:off x="529958" y="6351103"/>
            <a:ext cx="565840" cy="156794"/>
            <a:chOff x="4738663" y="3391882"/>
            <a:chExt cx="3506152" cy="971550"/>
          </a:xfrm>
        </p:grpSpPr>
        <p:sp>
          <p:nvSpPr>
            <p:cNvPr id="81" name="Google Shape;81;p22"/>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82" name="Google Shape;82;p22"/>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83" name="Google Shape;83;p22"/>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84" name="Google Shape;84;p22"/>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85" name="Google Shape;85;p22"/>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Slide_3">
  <p:cSld name="Section_Slide_3">
    <p:bg>
      <p:bgPr>
        <a:solidFill>
          <a:schemeClr val="accent2"/>
        </a:solidFill>
      </p:bgPr>
    </p:bg>
    <p:spTree>
      <p:nvGrpSpPr>
        <p:cNvPr id="86" name="Shape 86"/>
        <p:cNvGrpSpPr/>
        <p:nvPr/>
      </p:nvGrpSpPr>
      <p:grpSpPr>
        <a:xfrm>
          <a:off x="0" y="0"/>
          <a:ext cx="0" cy="0"/>
          <a:chOff x="0" y="0"/>
          <a:chExt cx="0" cy="0"/>
        </a:xfrm>
      </p:grpSpPr>
      <p:sp>
        <p:nvSpPr>
          <p:cNvPr id="87" name="Google Shape;87;p23"/>
          <p:cNvSpPr txBox="1"/>
          <p:nvPr>
            <p:ph type="ctrTitle"/>
          </p:nvPr>
        </p:nvSpPr>
        <p:spPr>
          <a:xfrm>
            <a:off x="424846" y="2005012"/>
            <a:ext cx="8179914" cy="1336386"/>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7F7F7"/>
              </a:buClr>
              <a:buSzPts val="3600"/>
              <a:buFont typeface="Century Gothic"/>
              <a:buNone/>
              <a:defRPr b="1" sz="3600">
                <a:solidFill>
                  <a:srgbClr val="F7F7F7"/>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3"/>
          <p:cNvSpPr txBox="1"/>
          <p:nvPr>
            <p:ph idx="1" type="body"/>
          </p:nvPr>
        </p:nvSpPr>
        <p:spPr>
          <a:xfrm>
            <a:off x="439152" y="3434010"/>
            <a:ext cx="6152728" cy="7896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600"/>
              </a:spcBef>
              <a:spcAft>
                <a:spcPts val="0"/>
              </a:spcAft>
              <a:buSzPts val="2000"/>
              <a:buFont typeface="Arial"/>
              <a:buNone/>
              <a:defRPr b="0" sz="2000">
                <a:solidFill>
                  <a:srgbClr val="F7F7F7"/>
                </a:solidFill>
                <a:latin typeface="Century Gothic"/>
                <a:ea typeface="Century Gothic"/>
                <a:cs typeface="Century Gothic"/>
                <a:sym typeface="Century Gothic"/>
              </a:defRPr>
            </a:lvl1pPr>
            <a:lvl2pPr indent="-228600" lvl="1" marL="914400" algn="l">
              <a:lnSpc>
                <a:spcPct val="90000"/>
              </a:lnSpc>
              <a:spcBef>
                <a:spcPts val="600"/>
              </a:spcBef>
              <a:spcAft>
                <a:spcPts val="0"/>
              </a:spcAft>
              <a:buSzPts val="160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400"/>
              <a:buNone/>
              <a:defRPr/>
            </a:lvl4pPr>
            <a:lvl5pPr indent="-228600" lvl="4" marL="2286000" algn="l">
              <a:lnSpc>
                <a:spcPct val="90000"/>
              </a:lnSpc>
              <a:spcBef>
                <a:spcPts val="600"/>
              </a:spcBef>
              <a:spcAft>
                <a:spcPts val="0"/>
              </a:spcAft>
              <a:buSzPts val="14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23"/>
          <p:cNvSpPr/>
          <p:nvPr/>
        </p:nvSpPr>
        <p:spPr>
          <a:xfrm>
            <a:off x="488950" y="6296025"/>
            <a:ext cx="657225" cy="2698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grpSp>
        <p:nvGrpSpPr>
          <p:cNvPr id="90" name="Google Shape;90;p23"/>
          <p:cNvGrpSpPr/>
          <p:nvPr/>
        </p:nvGrpSpPr>
        <p:grpSpPr>
          <a:xfrm>
            <a:off x="529958" y="6351103"/>
            <a:ext cx="565840" cy="156794"/>
            <a:chOff x="4738663" y="3391882"/>
            <a:chExt cx="3506152" cy="971550"/>
          </a:xfrm>
        </p:grpSpPr>
        <p:sp>
          <p:nvSpPr>
            <p:cNvPr id="91" name="Google Shape;91;p23"/>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92" name="Google Shape;92;p23"/>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93" name="Google Shape;93;p23"/>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94" name="Google Shape;94;p23"/>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95" name="Google Shape;95;p23"/>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14"/>
          <p:cNvSpPr txBox="1"/>
          <p:nvPr>
            <p:ph idx="1" type="body"/>
          </p:nvPr>
        </p:nvSpPr>
        <p:spPr>
          <a:xfrm>
            <a:off x="426400" y="1636776"/>
            <a:ext cx="11212741" cy="453394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55536" lvl="5" marL="2743200"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6pPr>
            <a:lvl7pPr indent="-355536" lvl="6" marL="3200400"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7pPr>
            <a:lvl8pPr indent="-355536" lvl="7" marL="3657600"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8pPr>
            <a:lvl9pPr indent="-355536" lvl="8" marL="4114800" marR="0" rtl="0" algn="l">
              <a:spcBef>
                <a:spcPts val="400"/>
              </a:spcBef>
              <a:spcAft>
                <a:spcPts val="0"/>
              </a:spcAft>
              <a:buClr>
                <a:schemeClr val="dk1"/>
              </a:buClr>
              <a:buSzPts val="1999"/>
              <a:buFont typeface="Arial"/>
              <a:buChar char="•"/>
              <a:defRPr b="0" i="0" sz="1999" u="none" cap="none" strike="noStrike">
                <a:solidFill>
                  <a:schemeClr val="dk1"/>
                </a:solidFill>
                <a:latin typeface="Century Gothic"/>
                <a:ea typeface="Century Gothic"/>
                <a:cs typeface="Century Gothic"/>
                <a:sym typeface="Century Gothic"/>
              </a:defRPr>
            </a:lvl9pPr>
          </a:lstStyle>
          <a:p/>
        </p:txBody>
      </p:sp>
      <p:sp>
        <p:nvSpPr>
          <p:cNvPr id="25" name="Google Shape;25;p14"/>
          <p:cNvSpPr txBox="1"/>
          <p:nvPr/>
        </p:nvSpPr>
        <p:spPr>
          <a:xfrm>
            <a:off x="5861884" y="6365328"/>
            <a:ext cx="497712" cy="222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IN" sz="600">
                <a:solidFill>
                  <a:schemeClr val="dk1"/>
                </a:solidFill>
                <a:latin typeface="Century Gothic"/>
                <a:ea typeface="Century Gothic"/>
                <a:cs typeface="Century Gothic"/>
                <a:sym typeface="Century Gothic"/>
              </a:rPr>
              <a:t>‹#›</a:t>
            </a:fld>
            <a:endParaRPr sz="600">
              <a:solidFill>
                <a:schemeClr val="dk1"/>
              </a:solidFill>
              <a:latin typeface="Century Gothic"/>
              <a:ea typeface="Century Gothic"/>
              <a:cs typeface="Century Gothic"/>
              <a:sym typeface="Century Gothic"/>
            </a:endParaRPr>
          </a:p>
        </p:txBody>
      </p:sp>
      <p:sp>
        <p:nvSpPr>
          <p:cNvPr id="26" name="Google Shape;26;p14"/>
          <p:cNvSpPr txBox="1"/>
          <p:nvPr/>
        </p:nvSpPr>
        <p:spPr>
          <a:xfrm>
            <a:off x="8063026" y="6364009"/>
            <a:ext cx="3703073" cy="2222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IN" sz="600">
                <a:solidFill>
                  <a:schemeClr val="dk1"/>
                </a:solidFill>
                <a:latin typeface="Century Gothic"/>
                <a:ea typeface="Century Gothic"/>
                <a:cs typeface="Century Gothic"/>
                <a:sym typeface="Century Gothic"/>
              </a:rPr>
              <a:t>© 2021 ServiceNow, Inc. All Rights Reserved.</a:t>
            </a:r>
            <a:endParaRPr/>
          </a:p>
        </p:txBody>
      </p:sp>
      <p:sp>
        <p:nvSpPr>
          <p:cNvPr id="27" name="Google Shape;27;p14"/>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lvl1pPr lv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28" name="Google Shape;28;p14"/>
          <p:cNvGrpSpPr/>
          <p:nvPr/>
        </p:nvGrpSpPr>
        <p:grpSpPr>
          <a:xfrm>
            <a:off x="532871" y="6351131"/>
            <a:ext cx="565945" cy="156823"/>
            <a:chOff x="4738663" y="3391882"/>
            <a:chExt cx="3506152" cy="971550"/>
          </a:xfrm>
        </p:grpSpPr>
        <p:sp>
          <p:nvSpPr>
            <p:cNvPr id="29" name="Google Shape;29;p14"/>
            <p:cNvSpPr/>
            <p:nvPr/>
          </p:nvSpPr>
          <p:spPr>
            <a:xfrm>
              <a:off x="4738663" y="3391889"/>
              <a:ext cx="914400" cy="952500"/>
            </a:xfrm>
            <a:custGeom>
              <a:rect b="b" l="l" r="r" t="t"/>
              <a:pathLst>
                <a:path extrusionOk="0" h="952500" w="9144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30" name="Google Shape;30;p14"/>
            <p:cNvSpPr/>
            <p:nvPr/>
          </p:nvSpPr>
          <p:spPr>
            <a:xfrm>
              <a:off x="5739618" y="3391882"/>
              <a:ext cx="1076325" cy="971550"/>
            </a:xfrm>
            <a:custGeom>
              <a:rect b="b" l="l" r="r" t="t"/>
              <a:pathLst>
                <a:path extrusionOk="0" h="971550" w="1076325">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31" name="Google Shape;31;p14"/>
            <p:cNvSpPr/>
            <p:nvPr/>
          </p:nvSpPr>
          <p:spPr>
            <a:xfrm>
              <a:off x="6749390" y="3410846"/>
              <a:ext cx="1495425" cy="933450"/>
            </a:xfrm>
            <a:custGeom>
              <a:rect b="b" l="l" r="r" t="t"/>
              <a:pathLst>
                <a:path extrusionOk="0" h="933450" w="1495425">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32" name="Google Shape;32;p14"/>
            <p:cNvSpPr/>
            <p:nvPr/>
          </p:nvSpPr>
          <p:spPr>
            <a:xfrm>
              <a:off x="8018502" y="4214089"/>
              <a:ext cx="95250" cy="123825"/>
            </a:xfrm>
            <a:custGeom>
              <a:rect b="b" l="l" r="r" t="t"/>
              <a:pathLst>
                <a:path extrusionOk="0" h="123825" w="95250">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sp>
          <p:nvSpPr>
            <p:cNvPr id="33" name="Google Shape;33;p14"/>
            <p:cNvSpPr/>
            <p:nvPr/>
          </p:nvSpPr>
          <p:spPr>
            <a:xfrm>
              <a:off x="8120705" y="4214089"/>
              <a:ext cx="123825" cy="123825"/>
            </a:xfrm>
            <a:custGeom>
              <a:rect b="b" l="l" r="r" t="t"/>
              <a:pathLst>
                <a:path extrusionOk="0" h="123825" w="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Century Gothic"/>
                <a:ea typeface="Century Gothic"/>
                <a:cs typeface="Century Gothic"/>
                <a:sym typeface="Century Gothic"/>
              </a:endParaRPr>
            </a:p>
          </p:txBody>
        </p: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04">
          <p15:clr>
            <a:srgbClr val="F26B43"/>
          </p15:clr>
        </p15:guide>
        <p15:guide id="2" pos="1510">
          <p15:clr>
            <a:srgbClr val="F26B43"/>
          </p15:clr>
        </p15:guide>
        <p15:guide id="3" pos="1415">
          <p15:clr>
            <a:srgbClr val="F26B43"/>
          </p15:clr>
        </p15:guide>
        <p15:guide id="4" pos="323">
          <p15:clr>
            <a:srgbClr val="F26B43"/>
          </p15:clr>
        </p15:guide>
        <p15:guide id="5" pos="2698">
          <p15:clr>
            <a:srgbClr val="F26B43"/>
          </p15:clr>
        </p15:guide>
        <p15:guide id="6" pos="6164">
          <p15:clr>
            <a:srgbClr val="F26B43"/>
          </p15:clr>
        </p15:guide>
        <p15:guide id="7" pos="7352">
          <p15:clr>
            <a:srgbClr val="F26B43"/>
          </p15:clr>
        </p15:guide>
        <p15:guide id="8" orient="horz" pos="592">
          <p15:clr>
            <a:srgbClr val="F26B43"/>
          </p15:clr>
        </p15:guide>
        <p15:guide id="9" orient="horz" pos="1765">
          <p15:clr>
            <a:srgbClr val="F26B43"/>
          </p15:clr>
        </p15:guide>
        <p15:guide id="10" orient="horz" pos="2938">
          <p15:clr>
            <a:srgbClr val="F26B43"/>
          </p15:clr>
        </p15:guide>
        <p15:guide id="11" orient="horz" pos="4104">
          <p15:clr>
            <a:srgbClr val="F26B43"/>
          </p15:clr>
        </p15:guide>
        <p15:guide id="12" pos="6256">
          <p15:clr>
            <a:srgbClr val="F26B43"/>
          </p15:clr>
        </p15:guide>
        <p15:guide id="13" pos="5068">
          <p15:clr>
            <a:srgbClr val="F26B43"/>
          </p15:clr>
        </p15:guide>
        <p15:guide id="14" pos="4978">
          <p15:clr>
            <a:srgbClr val="F26B43"/>
          </p15:clr>
        </p15:guide>
        <p15:guide id="15" pos="3884">
          <p15:clr>
            <a:srgbClr val="F26B43"/>
          </p15:clr>
        </p15:guide>
        <p15:guide id="16" pos="3794">
          <p15:clr>
            <a:srgbClr val="F26B43"/>
          </p15:clr>
        </p15:guide>
        <p15:guide id="17" orient="horz" pos="3888">
          <p15:clr>
            <a:srgbClr val="F26B43"/>
          </p15:clr>
        </p15:guide>
        <p15:guide id="18"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jpg"/><Relationship Id="rId9" Type="http://schemas.openxmlformats.org/officeDocument/2006/relationships/image" Target="../media/image18.jpg"/><Relationship Id="rId5" Type="http://schemas.openxmlformats.org/officeDocument/2006/relationships/image" Target="../media/image6.jpg"/><Relationship Id="rId6" Type="http://schemas.openxmlformats.org/officeDocument/2006/relationships/image" Target="../media/image16.jpg"/><Relationship Id="rId7" Type="http://schemas.openxmlformats.org/officeDocument/2006/relationships/image" Target="../media/image20.jpg"/><Relationship Id="rId8"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
          <p:cNvPicPr preferRelativeResize="0"/>
          <p:nvPr/>
        </p:nvPicPr>
        <p:blipFill rotWithShape="1">
          <a:blip r:embed="rId3">
            <a:alphaModFix/>
          </a:blip>
          <a:srcRect b="0" l="0" r="0" t="0"/>
          <a:stretch/>
        </p:blipFill>
        <p:spPr>
          <a:xfrm>
            <a:off x="2765585" y="2596793"/>
            <a:ext cx="6657654" cy="1664414"/>
          </a:xfrm>
          <a:prstGeom prst="roundRect">
            <a:avLst>
              <a:gd fmla="val 8594" name="adj"/>
            </a:avLst>
          </a:prstGeom>
          <a:solidFill>
            <a:srgbClr val="ECECEC"/>
          </a:solidFill>
          <a:ln>
            <a:noFill/>
          </a:ln>
          <a:effectLst>
            <a:outerShdw blurRad="1270000" rotWithShape="0" algn="ctr" dir="5400000" dist="50800">
              <a:srgbClr val="BFBFBF"/>
            </a:outerShdw>
            <a:reflection blurRad="0" dir="5400000" dist="5000" endA="0" endPos="28000" kx="0" rotWithShape="0" algn="bl" stA="38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498" name="Shape 498"/>
        <p:cNvGrpSpPr/>
        <p:nvPr/>
      </p:nvGrpSpPr>
      <p:grpSpPr>
        <a:xfrm>
          <a:off x="0" y="0"/>
          <a:ext cx="0" cy="0"/>
          <a:chOff x="0" y="0"/>
          <a:chExt cx="0" cy="0"/>
        </a:xfrm>
      </p:grpSpPr>
      <p:sp>
        <p:nvSpPr>
          <p:cNvPr id="499" name="Google Shape;499;p10"/>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Conclusion</a:t>
            </a:r>
            <a:endParaRPr/>
          </a:p>
        </p:txBody>
      </p:sp>
      <p:sp>
        <p:nvSpPr>
          <p:cNvPr id="500" name="Google Shape;500;p10"/>
          <p:cNvSpPr/>
          <p:nvPr/>
        </p:nvSpPr>
        <p:spPr>
          <a:xfrm>
            <a:off x="8022096" y="1279081"/>
            <a:ext cx="3128481" cy="3128481"/>
          </a:xfrm>
          <a:prstGeom prst="rect">
            <a:avLst/>
          </a:prstGeom>
          <a:noFill/>
          <a:ln>
            <a:noFill/>
          </a:ln>
        </p:spPr>
      </p:sp>
      <p:sp>
        <p:nvSpPr>
          <p:cNvPr id="501" name="Google Shape;501;p10"/>
          <p:cNvSpPr txBox="1"/>
          <p:nvPr/>
        </p:nvSpPr>
        <p:spPr>
          <a:xfrm>
            <a:off x="8425356" y="4476089"/>
            <a:ext cx="25068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Garamond"/>
                <a:ea typeface="Garamond"/>
                <a:cs typeface="Garamond"/>
                <a:sym typeface="Garamond"/>
              </a:rPr>
              <a:t>Ease of access &amp; use</a:t>
            </a:r>
            <a:endParaRPr/>
          </a:p>
        </p:txBody>
      </p:sp>
      <p:grpSp>
        <p:nvGrpSpPr>
          <p:cNvPr id="502" name="Google Shape;502;p10"/>
          <p:cNvGrpSpPr/>
          <p:nvPr/>
        </p:nvGrpSpPr>
        <p:grpSpPr>
          <a:xfrm>
            <a:off x="541143" y="1694398"/>
            <a:ext cx="6362516" cy="3469202"/>
            <a:chOff x="0" y="702352"/>
            <a:chExt cx="6362516" cy="3469202"/>
          </a:xfrm>
        </p:grpSpPr>
        <p:sp>
          <p:nvSpPr>
            <p:cNvPr id="503" name="Google Shape;503;p10"/>
            <p:cNvSpPr/>
            <p:nvPr/>
          </p:nvSpPr>
          <p:spPr>
            <a:xfrm>
              <a:off x="0" y="702352"/>
              <a:ext cx="2081179" cy="2081174"/>
            </a:xfrm>
            <a:prstGeom prst="ellipse">
              <a:avLst/>
            </a:prstGeom>
            <a:solidFill>
              <a:schemeClr val="accent3">
                <a:alpha val="49803"/>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txBox="1"/>
            <p:nvPr/>
          </p:nvSpPr>
          <p:spPr>
            <a:xfrm>
              <a:off x="304782" y="1007133"/>
              <a:ext cx="1471615" cy="147161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Garamond"/>
                <a:buNone/>
              </a:pPr>
              <a:r>
                <a:rPr lang="en-IN" sz="1800">
                  <a:solidFill>
                    <a:schemeClr val="dk1"/>
                  </a:solidFill>
                  <a:latin typeface="Garamond"/>
                  <a:ea typeface="Garamond"/>
                  <a:cs typeface="Garamond"/>
                  <a:sym typeface="Garamond"/>
                </a:rPr>
                <a:t>Knowledge Bases</a:t>
              </a:r>
              <a:endParaRPr/>
            </a:p>
          </p:txBody>
        </p:sp>
        <p:sp>
          <p:nvSpPr>
            <p:cNvPr id="505" name="Google Shape;505;p10"/>
            <p:cNvSpPr/>
            <p:nvPr/>
          </p:nvSpPr>
          <p:spPr>
            <a:xfrm>
              <a:off x="1070175" y="2090380"/>
              <a:ext cx="2081179" cy="2081174"/>
            </a:xfrm>
            <a:prstGeom prst="ellipse">
              <a:avLst/>
            </a:prstGeom>
            <a:solidFill>
              <a:srgbClr val="82B7C6">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txBox="1"/>
            <p:nvPr/>
          </p:nvSpPr>
          <p:spPr>
            <a:xfrm>
              <a:off x="1374957" y="2395161"/>
              <a:ext cx="1471615" cy="147161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Garamond"/>
                <a:buNone/>
              </a:pPr>
              <a:r>
                <a:rPr lang="en-IN" sz="1800">
                  <a:solidFill>
                    <a:schemeClr val="dk1"/>
                  </a:solidFill>
                  <a:latin typeface="Garamond"/>
                  <a:ea typeface="Garamond"/>
                  <a:cs typeface="Garamond"/>
                  <a:sym typeface="Garamond"/>
                </a:rPr>
                <a:t>Account creation &amp; Banking Services</a:t>
              </a:r>
              <a:endParaRPr/>
            </a:p>
          </p:txBody>
        </p:sp>
        <p:sp>
          <p:nvSpPr>
            <p:cNvPr id="507" name="Google Shape;507;p10"/>
            <p:cNvSpPr/>
            <p:nvPr/>
          </p:nvSpPr>
          <p:spPr>
            <a:xfrm>
              <a:off x="2140986" y="702352"/>
              <a:ext cx="2081179" cy="2081174"/>
            </a:xfrm>
            <a:prstGeom prst="ellipse">
              <a:avLst/>
            </a:prstGeom>
            <a:solidFill>
              <a:srgbClr val="7FD1A2">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txBox="1"/>
            <p:nvPr/>
          </p:nvSpPr>
          <p:spPr>
            <a:xfrm>
              <a:off x="2445768" y="1007133"/>
              <a:ext cx="1471615" cy="147161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Garamond"/>
                <a:buNone/>
              </a:pPr>
              <a:r>
                <a:rPr lang="en-IN" sz="1800">
                  <a:solidFill>
                    <a:schemeClr val="dk1"/>
                  </a:solidFill>
                  <a:latin typeface="Garamond"/>
                  <a:ea typeface="Garamond"/>
                  <a:cs typeface="Garamond"/>
                  <a:sym typeface="Garamond"/>
                </a:rPr>
                <a:t>Seamless workflows &amp; approvals</a:t>
              </a:r>
              <a:endParaRPr/>
            </a:p>
          </p:txBody>
        </p:sp>
        <p:sp>
          <p:nvSpPr>
            <p:cNvPr id="509" name="Google Shape;509;p10"/>
            <p:cNvSpPr/>
            <p:nvPr/>
          </p:nvSpPr>
          <p:spPr>
            <a:xfrm>
              <a:off x="3211162" y="2090380"/>
              <a:ext cx="2081179" cy="2081174"/>
            </a:xfrm>
            <a:prstGeom prst="ellipse">
              <a:avLst/>
            </a:prstGeom>
            <a:solidFill>
              <a:srgbClr val="9CDB7D">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txBox="1"/>
            <p:nvPr/>
          </p:nvSpPr>
          <p:spPr>
            <a:xfrm>
              <a:off x="3515944" y="2395161"/>
              <a:ext cx="1471615" cy="147161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Garamond"/>
                <a:buNone/>
              </a:pPr>
              <a:r>
                <a:rPr lang="en-IN" sz="1800">
                  <a:solidFill>
                    <a:schemeClr val="dk1"/>
                  </a:solidFill>
                  <a:latin typeface="Garamond"/>
                  <a:ea typeface="Garamond"/>
                  <a:cs typeface="Garamond"/>
                  <a:sym typeface="Garamond"/>
                </a:rPr>
                <a:t>Dashboard &amp; Reports</a:t>
              </a:r>
              <a:endParaRPr/>
            </a:p>
          </p:txBody>
        </p:sp>
        <p:sp>
          <p:nvSpPr>
            <p:cNvPr id="511" name="Google Shape;511;p10"/>
            <p:cNvSpPr/>
            <p:nvPr/>
          </p:nvSpPr>
          <p:spPr>
            <a:xfrm>
              <a:off x="4281337" y="702352"/>
              <a:ext cx="2081179" cy="2081174"/>
            </a:xfrm>
            <a:prstGeom prst="ellipse">
              <a:avLst/>
            </a:prstGeom>
            <a:solidFill>
              <a:srgbClr val="E4D67B">
                <a:alpha val="4980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txBox="1"/>
            <p:nvPr/>
          </p:nvSpPr>
          <p:spPr>
            <a:xfrm>
              <a:off x="4586119" y="1007133"/>
              <a:ext cx="1471615" cy="1471612"/>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1800"/>
                <a:buFont typeface="Garamond"/>
                <a:buNone/>
              </a:pPr>
              <a:r>
                <a:rPr lang="en-IN" sz="1800">
                  <a:solidFill>
                    <a:schemeClr val="dk1"/>
                  </a:solidFill>
                  <a:latin typeface="Garamond"/>
                  <a:ea typeface="Garamond"/>
                  <a:cs typeface="Garamond"/>
                  <a:sym typeface="Garamond"/>
                </a:rPr>
                <a:t>Form level customizations</a:t>
              </a:r>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516" name="Shape 516"/>
        <p:cNvGrpSpPr/>
        <p:nvPr/>
      </p:nvGrpSpPr>
      <p:grpSpPr>
        <a:xfrm>
          <a:off x="0" y="0"/>
          <a:ext cx="0" cy="0"/>
          <a:chOff x="0" y="0"/>
          <a:chExt cx="0" cy="0"/>
        </a:xfrm>
      </p:grpSpPr>
      <p:sp>
        <p:nvSpPr>
          <p:cNvPr id="517" name="Google Shape;517;p11"/>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Future Enhancements</a:t>
            </a:r>
            <a:endParaRPr/>
          </a:p>
        </p:txBody>
      </p:sp>
      <p:sp>
        <p:nvSpPr>
          <p:cNvPr id="518" name="Google Shape;518;p11"/>
          <p:cNvSpPr txBox="1"/>
          <p:nvPr/>
        </p:nvSpPr>
        <p:spPr>
          <a:xfrm>
            <a:off x="874515" y="1493968"/>
            <a:ext cx="6092700" cy="3170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Department prioritization &amp; SLA compliance</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Department wise performance dashboard</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Dynamic personal banker assignation</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Loan repayment status</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Linking insurance with accounts</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Personalized portfolio management for digital accounts</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Automated expense tracking</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Automated Bill payment</a:t>
            </a:r>
            <a:endParaRPr/>
          </a:p>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Garamond"/>
                <a:ea typeface="Garamond"/>
                <a:cs typeface="Garamond"/>
                <a:sym typeface="Garamond"/>
              </a:rPr>
              <a:t>Cyber security for account</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Garamond"/>
              <a:ea typeface="Garamond"/>
              <a:cs typeface="Garamond"/>
              <a:sym typeface="Garamon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522" name="Shape 522"/>
        <p:cNvGrpSpPr/>
        <p:nvPr/>
      </p:nvGrpSpPr>
      <p:grpSpPr>
        <a:xfrm>
          <a:off x="0" y="0"/>
          <a:ext cx="0" cy="0"/>
          <a:chOff x="0" y="0"/>
          <a:chExt cx="0" cy="0"/>
        </a:xfrm>
      </p:grpSpPr>
      <p:sp>
        <p:nvSpPr>
          <p:cNvPr id="523" name="Google Shape;523;p12"/>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Challenges &amp; Lesson learnt</a:t>
            </a:r>
            <a:endParaRPr/>
          </a:p>
        </p:txBody>
      </p:sp>
      <p:sp>
        <p:nvSpPr>
          <p:cNvPr id="524" name="Google Shape;524;p12"/>
          <p:cNvSpPr txBox="1"/>
          <p:nvPr/>
        </p:nvSpPr>
        <p:spPr>
          <a:xfrm>
            <a:off x="847618" y="1228397"/>
            <a:ext cx="6092574" cy="440120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000"/>
              <a:buFont typeface="Garamond"/>
              <a:buChar char="×"/>
            </a:pPr>
            <a:r>
              <a:rPr lang="en-IN" sz="2000">
                <a:solidFill>
                  <a:schemeClr val="dk1"/>
                </a:solidFill>
                <a:latin typeface="Garamond"/>
                <a:ea typeface="Garamond"/>
                <a:cs typeface="Garamond"/>
                <a:sym typeface="Garamond"/>
              </a:rPr>
              <a:t>Flow logic on how to design &amp; get the required reference &amp; data pills</a:t>
            </a:r>
            <a:endParaRPr/>
          </a:p>
          <a:p>
            <a:pPr indent="-342900" lvl="1" marL="799940" marR="0" rtl="0" algn="l">
              <a:spcBef>
                <a:spcPts val="0"/>
              </a:spcBef>
              <a:spcAft>
                <a:spcPts val="0"/>
              </a:spcAft>
              <a:buClr>
                <a:srgbClr val="00B050"/>
              </a:buClr>
              <a:buSzPts val="2000"/>
              <a:buFont typeface="Noto Sans Symbols"/>
              <a:buChar char="✔"/>
            </a:pPr>
            <a:r>
              <a:rPr b="0" i="0" lang="en-IN" sz="2000" u="none" cap="none" strike="noStrike">
                <a:solidFill>
                  <a:schemeClr val="dk1"/>
                </a:solidFill>
                <a:latin typeface="Garamond"/>
                <a:ea typeface="Garamond"/>
                <a:cs typeface="Garamond"/>
                <a:sym typeface="Garamond"/>
              </a:rPr>
              <a:t>We approached the logic from a different perspective &amp; made it into simple chunks</a:t>
            </a:r>
            <a:endParaRPr/>
          </a:p>
          <a:p>
            <a:pPr indent="0" lvl="1" marL="457039" marR="0" rtl="0" algn="l">
              <a:spcBef>
                <a:spcPts val="0"/>
              </a:spcBef>
              <a:spcAft>
                <a:spcPts val="0"/>
              </a:spcAft>
              <a:buNone/>
            </a:pPr>
            <a:r>
              <a:t/>
            </a:r>
            <a:endParaRPr b="0" i="0" sz="2000" u="none" cap="none" strike="noStrike">
              <a:solidFill>
                <a:schemeClr val="dk1"/>
              </a:solidFill>
              <a:latin typeface="Garamond"/>
              <a:ea typeface="Garamond"/>
              <a:cs typeface="Garamond"/>
              <a:sym typeface="Garamond"/>
            </a:endParaRPr>
          </a:p>
          <a:p>
            <a:pPr indent="-342900" lvl="0" marL="342900" marR="0" rtl="0" algn="l">
              <a:spcBef>
                <a:spcPts val="0"/>
              </a:spcBef>
              <a:spcAft>
                <a:spcPts val="0"/>
              </a:spcAft>
              <a:buClr>
                <a:srgbClr val="FF0000"/>
              </a:buClr>
              <a:buSzPts val="2000"/>
              <a:buFont typeface="Garamond"/>
              <a:buChar char="×"/>
            </a:pPr>
            <a:r>
              <a:rPr lang="en-IN" sz="2000">
                <a:solidFill>
                  <a:schemeClr val="dk1"/>
                </a:solidFill>
                <a:latin typeface="Garamond"/>
                <a:ea typeface="Garamond"/>
                <a:cs typeface="Garamond"/>
                <a:sym typeface="Garamond"/>
              </a:rPr>
              <a:t>We populated the table using Import data &amp; transform maps however we failed to take into account the system counter &amp; created duplicate records</a:t>
            </a:r>
            <a:endParaRPr/>
          </a:p>
          <a:p>
            <a:pPr indent="-342900" lvl="1" marL="799940" marR="0" rtl="0" algn="l">
              <a:spcBef>
                <a:spcPts val="0"/>
              </a:spcBef>
              <a:spcAft>
                <a:spcPts val="0"/>
              </a:spcAft>
              <a:buClr>
                <a:srgbClr val="00B050"/>
              </a:buClr>
              <a:buSzPts val="2000"/>
              <a:buFont typeface="Noto Sans Symbols"/>
              <a:buChar char="✔"/>
            </a:pPr>
            <a:r>
              <a:rPr b="0" i="0" lang="en-IN" sz="2000" u="none" cap="none" strike="noStrike">
                <a:solidFill>
                  <a:schemeClr val="dk1"/>
                </a:solidFill>
                <a:latin typeface="Garamond"/>
                <a:ea typeface="Garamond"/>
                <a:cs typeface="Garamond"/>
                <a:sym typeface="Garamond"/>
              </a:rPr>
              <a:t>We modified the prefix number</a:t>
            </a:r>
            <a:endParaRPr/>
          </a:p>
          <a:p>
            <a:pPr indent="0" lvl="1" marL="457039" marR="0" rtl="0" algn="l">
              <a:spcBef>
                <a:spcPts val="0"/>
              </a:spcBef>
              <a:spcAft>
                <a:spcPts val="0"/>
              </a:spcAft>
              <a:buNone/>
            </a:pPr>
            <a:r>
              <a:t/>
            </a:r>
            <a:endParaRPr b="0" i="0" sz="2000" u="none" cap="none" strike="noStrike">
              <a:solidFill>
                <a:schemeClr val="dk1"/>
              </a:solidFill>
              <a:latin typeface="Garamond"/>
              <a:ea typeface="Garamond"/>
              <a:cs typeface="Garamond"/>
              <a:sym typeface="Garamond"/>
            </a:endParaRPr>
          </a:p>
          <a:p>
            <a:pPr indent="-342900" lvl="0" marL="342900" marR="0" rtl="0" algn="l">
              <a:spcBef>
                <a:spcPts val="0"/>
              </a:spcBef>
              <a:spcAft>
                <a:spcPts val="0"/>
              </a:spcAft>
              <a:buClr>
                <a:srgbClr val="FF0000"/>
              </a:buClr>
              <a:buSzPts val="2000"/>
              <a:buFont typeface="Garamond"/>
              <a:buChar char="×"/>
            </a:pPr>
            <a:r>
              <a:rPr lang="en-IN" sz="2000">
                <a:solidFill>
                  <a:schemeClr val="dk1"/>
                </a:solidFill>
                <a:latin typeface="Garamond"/>
                <a:ea typeface="Garamond"/>
                <a:cs typeface="Garamond"/>
                <a:sym typeface="Garamond"/>
              </a:rPr>
              <a:t>Account number was initially planned to be a choice list</a:t>
            </a:r>
            <a:endParaRPr/>
          </a:p>
          <a:p>
            <a:pPr indent="-342900" lvl="1" marL="799940" marR="0" rtl="0" algn="l">
              <a:spcBef>
                <a:spcPts val="0"/>
              </a:spcBef>
              <a:spcAft>
                <a:spcPts val="0"/>
              </a:spcAft>
              <a:buClr>
                <a:srgbClr val="00B050"/>
              </a:buClr>
              <a:buSzPts val="2000"/>
              <a:buFont typeface="Noto Sans Symbols"/>
              <a:buChar char="✔"/>
            </a:pPr>
            <a:r>
              <a:rPr b="0" i="0" lang="en-IN" sz="2000" u="none" cap="none" strike="noStrike">
                <a:solidFill>
                  <a:schemeClr val="dk1"/>
                </a:solidFill>
                <a:latin typeface="Garamond"/>
                <a:ea typeface="Garamond"/>
                <a:cs typeface="Garamond"/>
                <a:sym typeface="Garamond"/>
              </a:rPr>
              <a:t>Security issue – We worked around and fetched the value as a string &amp; performed a lookup action</a:t>
            </a:r>
            <a:endParaRPr/>
          </a:p>
          <a:p>
            <a:pPr indent="0" lvl="0" marL="0" marR="0" rtl="0" algn="l">
              <a:spcBef>
                <a:spcPts val="0"/>
              </a:spcBef>
              <a:spcAft>
                <a:spcPts val="0"/>
              </a:spcAft>
              <a:buNone/>
            </a:pPr>
            <a:r>
              <a:t/>
            </a:r>
            <a:endParaRPr sz="2000">
              <a:solidFill>
                <a:schemeClr val="dk1"/>
              </a:solidFill>
              <a:latin typeface="Garamond"/>
              <a:ea typeface="Garamond"/>
              <a:cs typeface="Garamond"/>
              <a:sym typeface="Garamond"/>
            </a:endParaRPr>
          </a:p>
        </p:txBody>
      </p:sp>
      <p:sp>
        <p:nvSpPr>
          <p:cNvPr id="525" name="Google Shape;525;p12"/>
          <p:cNvSpPr txBox="1"/>
          <p:nvPr/>
        </p:nvSpPr>
        <p:spPr>
          <a:xfrm>
            <a:off x="8716161" y="1485049"/>
            <a:ext cx="2400478" cy="92333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2060"/>
                </a:solidFill>
                <a:latin typeface="Garamond"/>
                <a:ea typeface="Garamond"/>
                <a:cs typeface="Garamond"/>
                <a:sym typeface="Garamond"/>
              </a:rPr>
              <a:t>Good team dynamics played a major role in helping us build the App</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3"/>
          <p:cNvSpPr txBox="1"/>
          <p:nvPr>
            <p:ph type="title"/>
          </p:nvPr>
        </p:nvSpPr>
        <p:spPr>
          <a:xfrm>
            <a:off x="6415896" y="3094654"/>
            <a:ext cx="3344554"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chemeClr val="lt2"/>
              </a:buClr>
              <a:buSzPts val="5400"/>
              <a:buFont typeface="Garamond"/>
              <a:buNone/>
            </a:pPr>
            <a:r>
              <a:rPr lang="en-IN" sz="5400">
                <a:latin typeface="Garamond"/>
                <a:ea typeface="Garamond"/>
                <a:cs typeface="Garamond"/>
                <a:sym typeface="Garamond"/>
              </a:rPr>
              <a:t>Thank you</a:t>
            </a:r>
            <a:endParaRPr/>
          </a:p>
        </p:txBody>
      </p:sp>
      <p:pic>
        <p:nvPicPr>
          <p:cNvPr id="532" name="Google Shape;532;p13"/>
          <p:cNvPicPr preferRelativeResize="0"/>
          <p:nvPr/>
        </p:nvPicPr>
        <p:blipFill rotWithShape="1">
          <a:blip r:embed="rId3">
            <a:alphaModFix/>
          </a:blip>
          <a:srcRect b="0" l="0" r="0" t="0"/>
          <a:stretch/>
        </p:blipFill>
        <p:spPr>
          <a:xfrm>
            <a:off x="2053221" y="2251455"/>
            <a:ext cx="3596418" cy="23550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8D8"/>
        </a:solidFill>
      </p:bgPr>
    </p:bg>
    <p:spTree>
      <p:nvGrpSpPr>
        <p:cNvPr id="249" name="Shape 249"/>
        <p:cNvGrpSpPr/>
        <p:nvPr/>
      </p:nvGrpSpPr>
      <p:grpSpPr>
        <a:xfrm>
          <a:off x="0" y="0"/>
          <a:ext cx="0" cy="0"/>
          <a:chOff x="0" y="0"/>
          <a:chExt cx="0" cy="0"/>
        </a:xfrm>
      </p:grpSpPr>
      <p:sp>
        <p:nvSpPr>
          <p:cNvPr id="250" name="Google Shape;250;p2"/>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The Snowflake Squad</a:t>
            </a:r>
            <a:endParaRPr/>
          </a:p>
        </p:txBody>
      </p:sp>
      <p:grpSp>
        <p:nvGrpSpPr>
          <p:cNvPr id="251" name="Google Shape;251;p2"/>
          <p:cNvGrpSpPr/>
          <p:nvPr/>
        </p:nvGrpSpPr>
        <p:grpSpPr>
          <a:xfrm>
            <a:off x="2432181" y="1705115"/>
            <a:ext cx="7324461" cy="3761127"/>
            <a:chOff x="747736" y="122897"/>
            <a:chExt cx="7324461" cy="3761127"/>
          </a:xfrm>
        </p:grpSpPr>
        <p:sp>
          <p:nvSpPr>
            <p:cNvPr id="252" name="Google Shape;252;p2"/>
            <p:cNvSpPr/>
            <p:nvPr/>
          </p:nvSpPr>
          <p:spPr>
            <a:xfrm>
              <a:off x="747736" y="122897"/>
              <a:ext cx="1533313" cy="1803897"/>
            </a:xfrm>
            <a:prstGeom prst="rect">
              <a:avLst/>
            </a:prstGeom>
            <a:solidFill>
              <a:srgbClr val="293E40">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824402" y="195053"/>
              <a:ext cx="1379981" cy="1172533"/>
            </a:xfrm>
            <a:prstGeom prst="rect">
              <a:avLst/>
            </a:prstGeom>
            <a:blipFill rotWithShape="1">
              <a:blip r:embed="rId3">
                <a:alphaModFix/>
              </a:blip>
              <a:stretch>
                <a:fillRect b="-27998" l="0" r="0" t="-27998"/>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824402" y="1367587"/>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txBox="1"/>
            <p:nvPr/>
          </p:nvSpPr>
          <p:spPr>
            <a:xfrm>
              <a:off x="824402" y="1367587"/>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Adebola Olaoye</a:t>
              </a:r>
              <a:endParaRPr/>
            </a:p>
          </p:txBody>
        </p:sp>
        <p:sp>
          <p:nvSpPr>
            <p:cNvPr id="256" name="Google Shape;256;p2"/>
            <p:cNvSpPr/>
            <p:nvPr/>
          </p:nvSpPr>
          <p:spPr>
            <a:xfrm>
              <a:off x="2678119" y="122897"/>
              <a:ext cx="1533313" cy="1803897"/>
            </a:xfrm>
            <a:prstGeom prst="rect">
              <a:avLst/>
            </a:prstGeom>
            <a:solidFill>
              <a:srgbClr val="293E40">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754784" y="195053"/>
              <a:ext cx="1379981" cy="1172533"/>
            </a:xfrm>
            <a:prstGeom prst="rect">
              <a:avLst/>
            </a:prstGeom>
            <a:blipFill rotWithShape="1">
              <a:blip r:embed="rId4">
                <a:alphaModFix/>
              </a:blip>
              <a:stretch>
                <a:fillRect b="0" l="-6998" r="-6999"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754784" y="1367587"/>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txBox="1"/>
            <p:nvPr/>
          </p:nvSpPr>
          <p:spPr>
            <a:xfrm>
              <a:off x="2754784" y="1367587"/>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Ahmad Tahir</a:t>
              </a:r>
              <a:endParaRPr/>
            </a:p>
          </p:txBody>
        </p:sp>
        <p:sp>
          <p:nvSpPr>
            <p:cNvPr id="260" name="Google Shape;260;p2"/>
            <p:cNvSpPr/>
            <p:nvPr/>
          </p:nvSpPr>
          <p:spPr>
            <a:xfrm>
              <a:off x="4608501" y="122897"/>
              <a:ext cx="1533313" cy="1803897"/>
            </a:xfrm>
            <a:prstGeom prst="rect">
              <a:avLst/>
            </a:prstGeom>
            <a:solidFill>
              <a:srgbClr val="3B5653">
                <a:alpha val="40000"/>
              </a:srgbClr>
            </a:solidFill>
            <a:ln cap="flat" cmpd="sng" w="9525">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4685167" y="195053"/>
              <a:ext cx="1379981" cy="1172533"/>
            </a:xfrm>
            <a:prstGeom prst="rect">
              <a:avLst/>
            </a:prstGeom>
            <a:blipFill rotWithShape="1">
              <a:blip r:embed="rId5">
                <a:alphaModFix/>
              </a:blip>
              <a:stretch>
                <a:fillRect b="-4998" l="0" r="0" t="-4999"/>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4685167" y="1367587"/>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txBox="1"/>
            <p:nvPr/>
          </p:nvSpPr>
          <p:spPr>
            <a:xfrm>
              <a:off x="4685167" y="1367587"/>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Ajibola Yusuff</a:t>
              </a:r>
              <a:endParaRPr/>
            </a:p>
          </p:txBody>
        </p:sp>
        <p:sp>
          <p:nvSpPr>
            <p:cNvPr id="264" name="Google Shape;264;p2"/>
            <p:cNvSpPr/>
            <p:nvPr/>
          </p:nvSpPr>
          <p:spPr>
            <a:xfrm>
              <a:off x="6538884" y="122897"/>
              <a:ext cx="1533313" cy="1803897"/>
            </a:xfrm>
            <a:prstGeom prst="rect">
              <a:avLst/>
            </a:prstGeom>
            <a:solidFill>
              <a:srgbClr val="3B5653">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615549" y="195053"/>
              <a:ext cx="1379981" cy="1172533"/>
            </a:xfrm>
            <a:prstGeom prst="rect">
              <a:avLst/>
            </a:prstGeom>
            <a:blipFill rotWithShape="1">
              <a:blip r:embed="rId6">
                <a:alphaModFix/>
              </a:blip>
              <a:stretch>
                <a:fillRect b="-24998" l="0" r="0" t="-24998"/>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615549" y="1367587"/>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txBox="1"/>
            <p:nvPr/>
          </p:nvSpPr>
          <p:spPr>
            <a:xfrm>
              <a:off x="6615549" y="1367587"/>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Anusha Dommaraju</a:t>
              </a:r>
              <a:endParaRPr/>
            </a:p>
          </p:txBody>
        </p:sp>
        <p:sp>
          <p:nvSpPr>
            <p:cNvPr id="268" name="Google Shape;268;p2"/>
            <p:cNvSpPr/>
            <p:nvPr/>
          </p:nvSpPr>
          <p:spPr>
            <a:xfrm>
              <a:off x="1712927" y="2080127"/>
              <a:ext cx="1533313" cy="1803897"/>
            </a:xfrm>
            <a:prstGeom prst="rect">
              <a:avLst/>
            </a:prstGeom>
            <a:solidFill>
              <a:srgbClr val="293E40">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1789593" y="2152283"/>
              <a:ext cx="1379981" cy="1172533"/>
            </a:xfrm>
            <a:prstGeom prst="rect">
              <a:avLst/>
            </a:prstGeom>
            <a:blipFill rotWithShape="1">
              <a:blip r:embed="rId7">
                <a:alphaModFix/>
              </a:blip>
              <a:stretch>
                <a:fillRect b="-28996" l="0" r="0" t="-28996"/>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1789593" y="3324816"/>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txBox="1"/>
            <p:nvPr/>
          </p:nvSpPr>
          <p:spPr>
            <a:xfrm>
              <a:off x="1789593" y="3324816"/>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Harisharan Chandrasekhar</a:t>
              </a:r>
              <a:endParaRPr/>
            </a:p>
          </p:txBody>
        </p:sp>
        <p:sp>
          <p:nvSpPr>
            <p:cNvPr id="272" name="Google Shape;272;p2"/>
            <p:cNvSpPr/>
            <p:nvPr/>
          </p:nvSpPr>
          <p:spPr>
            <a:xfrm>
              <a:off x="3643310" y="2080127"/>
              <a:ext cx="1533313" cy="1803897"/>
            </a:xfrm>
            <a:prstGeom prst="rect">
              <a:avLst/>
            </a:prstGeom>
            <a:solidFill>
              <a:srgbClr val="293E40">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3719976" y="2152283"/>
              <a:ext cx="1379981" cy="1172533"/>
            </a:xfrm>
            <a:prstGeom prst="rect">
              <a:avLst/>
            </a:prstGeom>
            <a:blipFill rotWithShape="1">
              <a:blip r:embed="rId8">
                <a:alphaModFix/>
              </a:blip>
              <a:stretch>
                <a:fillRect b="-23999" l="0" r="0" t="-23999"/>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3719976" y="3324816"/>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txBox="1"/>
            <p:nvPr/>
          </p:nvSpPr>
          <p:spPr>
            <a:xfrm>
              <a:off x="3719976" y="3324816"/>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John Okomunda</a:t>
              </a:r>
              <a:endParaRPr/>
            </a:p>
          </p:txBody>
        </p:sp>
        <p:sp>
          <p:nvSpPr>
            <p:cNvPr id="276" name="Google Shape;276;p2"/>
            <p:cNvSpPr/>
            <p:nvPr/>
          </p:nvSpPr>
          <p:spPr>
            <a:xfrm>
              <a:off x="5573692" y="2080127"/>
              <a:ext cx="1533313" cy="1803897"/>
            </a:xfrm>
            <a:prstGeom prst="rect">
              <a:avLst/>
            </a:prstGeom>
            <a:solidFill>
              <a:srgbClr val="293E40">
                <a:alpha val="40000"/>
              </a:srgbClr>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5650358" y="2152283"/>
              <a:ext cx="1379981" cy="1172533"/>
            </a:xfrm>
            <a:prstGeom prst="rect">
              <a:avLst/>
            </a:prstGeom>
            <a:blipFill rotWithShape="1">
              <a:blip r:embed="rId9">
                <a:alphaModFix/>
              </a:blip>
              <a:stretch>
                <a:fillRect b="-4998" l="0" r="0" t="-4999"/>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5650358" y="3324816"/>
              <a:ext cx="1379981" cy="48705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txBox="1"/>
            <p:nvPr/>
          </p:nvSpPr>
          <p:spPr>
            <a:xfrm>
              <a:off x="5650358" y="3324816"/>
              <a:ext cx="1379981" cy="487052"/>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70C0"/>
                </a:buClr>
                <a:buSzPts val="1300"/>
                <a:buFont typeface="Century Gothic"/>
                <a:buNone/>
              </a:pPr>
              <a:r>
                <a:rPr b="1" lang="en-IN" sz="1300">
                  <a:solidFill>
                    <a:srgbClr val="0070C0"/>
                  </a:solidFill>
                  <a:latin typeface="Century Gothic"/>
                  <a:ea typeface="Century Gothic"/>
                  <a:cs typeface="Century Gothic"/>
                  <a:sym typeface="Century Gothic"/>
                </a:rPr>
                <a:t>Kanyinsola Saheed</a:t>
              </a:r>
              <a:endParaRPr/>
            </a:p>
          </p:txBody>
        </p:sp>
      </p:gr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284" name="Shape 284"/>
        <p:cNvGrpSpPr/>
        <p:nvPr/>
      </p:nvGrpSpPr>
      <p:grpSpPr>
        <a:xfrm>
          <a:off x="0" y="0"/>
          <a:ext cx="0" cy="0"/>
          <a:chOff x="0" y="0"/>
          <a:chExt cx="0" cy="0"/>
        </a:xfrm>
      </p:grpSpPr>
      <p:sp>
        <p:nvSpPr>
          <p:cNvPr id="285" name="Google Shape;285;p3"/>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Business Problem</a:t>
            </a:r>
            <a:endParaRPr>
              <a:solidFill>
                <a:srgbClr val="FF0000"/>
              </a:solidFill>
              <a:latin typeface="Garamond"/>
              <a:ea typeface="Garamond"/>
              <a:cs typeface="Garamond"/>
              <a:sym typeface="Garamond"/>
            </a:endParaRPr>
          </a:p>
        </p:txBody>
      </p:sp>
      <p:sp>
        <p:nvSpPr>
          <p:cNvPr id="286" name="Google Shape;286;p3"/>
          <p:cNvSpPr/>
          <p:nvPr/>
        </p:nvSpPr>
        <p:spPr>
          <a:xfrm>
            <a:off x="4561208" y="1384728"/>
            <a:ext cx="3066408" cy="2044272"/>
          </a:xfrm>
          <a:prstGeom prst="rect">
            <a:avLst/>
          </a:prstGeom>
          <a:noFill/>
          <a:ln>
            <a:noFill/>
          </a:ln>
        </p:spPr>
      </p:sp>
      <p:sp>
        <p:nvSpPr>
          <p:cNvPr id="287" name="Google Shape;287;p3"/>
          <p:cNvSpPr txBox="1"/>
          <p:nvPr/>
        </p:nvSpPr>
        <p:spPr>
          <a:xfrm>
            <a:off x="7627616" y="1428286"/>
            <a:ext cx="3066408"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dk1"/>
                </a:solidFill>
                <a:latin typeface="Garamond"/>
                <a:ea typeface="Garamond"/>
                <a:cs typeface="Garamond"/>
                <a:sym typeface="Garamond"/>
              </a:rPr>
              <a:t>Complex approval workflows</a:t>
            </a:r>
            <a:endParaRPr b="1" sz="1799">
              <a:solidFill>
                <a:schemeClr val="dk1"/>
              </a:solidFill>
              <a:latin typeface="Century Gothic"/>
              <a:ea typeface="Century Gothic"/>
              <a:cs typeface="Century Gothic"/>
              <a:sym typeface="Century Gothic"/>
            </a:endParaRPr>
          </a:p>
        </p:txBody>
      </p:sp>
      <p:sp>
        <p:nvSpPr>
          <p:cNvPr id="288" name="Google Shape;288;p3"/>
          <p:cNvSpPr txBox="1"/>
          <p:nvPr/>
        </p:nvSpPr>
        <p:spPr>
          <a:xfrm>
            <a:off x="9762855" y="4016552"/>
            <a:ext cx="2147912"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dk1"/>
                </a:solidFill>
                <a:latin typeface="Garamond"/>
                <a:ea typeface="Garamond"/>
                <a:cs typeface="Garamond"/>
                <a:sym typeface="Garamond"/>
              </a:rPr>
              <a:t>Manual Processing</a:t>
            </a:r>
            <a:endParaRPr b="1" sz="1799">
              <a:solidFill>
                <a:schemeClr val="dk1"/>
              </a:solidFill>
              <a:latin typeface="Century Gothic"/>
              <a:ea typeface="Century Gothic"/>
              <a:cs typeface="Century Gothic"/>
              <a:sym typeface="Century Gothic"/>
            </a:endParaRPr>
          </a:p>
        </p:txBody>
      </p:sp>
      <p:pic>
        <p:nvPicPr>
          <p:cNvPr id="289" name="Google Shape;289;p3"/>
          <p:cNvPicPr preferRelativeResize="0"/>
          <p:nvPr/>
        </p:nvPicPr>
        <p:blipFill rotWithShape="1">
          <a:blip r:embed="rId3">
            <a:alphaModFix/>
          </a:blip>
          <a:srcRect b="7714" l="0" r="32" t="0"/>
          <a:stretch/>
        </p:blipFill>
        <p:spPr>
          <a:xfrm>
            <a:off x="4250163" y="3606230"/>
            <a:ext cx="2328444" cy="2321477"/>
          </a:xfrm>
          <a:prstGeom prst="rect">
            <a:avLst/>
          </a:prstGeom>
          <a:noFill/>
          <a:ln>
            <a:noFill/>
          </a:ln>
        </p:spPr>
      </p:pic>
      <p:pic>
        <p:nvPicPr>
          <p:cNvPr id="290" name="Google Shape;290;p3"/>
          <p:cNvPicPr preferRelativeResize="0"/>
          <p:nvPr/>
        </p:nvPicPr>
        <p:blipFill rotWithShape="1">
          <a:blip r:embed="rId4">
            <a:alphaModFix/>
          </a:blip>
          <a:srcRect b="0" l="0" r="0" t="0"/>
          <a:stretch/>
        </p:blipFill>
        <p:spPr>
          <a:xfrm>
            <a:off x="6708712" y="3157196"/>
            <a:ext cx="2924038" cy="2087916"/>
          </a:xfrm>
          <a:prstGeom prst="rect">
            <a:avLst/>
          </a:prstGeom>
          <a:noFill/>
          <a:ln>
            <a:noFill/>
          </a:ln>
        </p:spPr>
      </p:pic>
      <p:sp>
        <p:nvSpPr>
          <p:cNvPr id="291" name="Google Shape;291;p3"/>
          <p:cNvSpPr txBox="1"/>
          <p:nvPr/>
        </p:nvSpPr>
        <p:spPr>
          <a:xfrm>
            <a:off x="1934050" y="2292560"/>
            <a:ext cx="2627158" cy="64607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IN" sz="1799">
                <a:solidFill>
                  <a:schemeClr val="dk1"/>
                </a:solidFill>
                <a:latin typeface="Garamond"/>
                <a:ea typeface="Garamond"/>
                <a:cs typeface="Garamond"/>
                <a:sym typeface="Garamond"/>
              </a:rPr>
              <a:t>Limited awareness of Banking services</a:t>
            </a:r>
            <a:endParaRPr/>
          </a:p>
        </p:txBody>
      </p:sp>
      <p:sp>
        <p:nvSpPr>
          <p:cNvPr id="292" name="Google Shape;292;p3"/>
          <p:cNvSpPr txBox="1"/>
          <p:nvPr/>
        </p:nvSpPr>
        <p:spPr>
          <a:xfrm>
            <a:off x="2086969" y="4766968"/>
            <a:ext cx="2098142" cy="119981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IN" sz="1799">
                <a:solidFill>
                  <a:schemeClr val="dk1"/>
                </a:solidFill>
                <a:latin typeface="Garamond"/>
                <a:ea typeface="Garamond"/>
                <a:cs typeface="Garamond"/>
                <a:sym typeface="Garamond"/>
              </a:rPr>
              <a:t>Inconvenience &amp; limitations of traditional bank accounts</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297" name="Shape 297"/>
        <p:cNvGrpSpPr/>
        <p:nvPr/>
      </p:nvGrpSpPr>
      <p:grpSpPr>
        <a:xfrm>
          <a:off x="0" y="0"/>
          <a:ext cx="0" cy="0"/>
          <a:chOff x="0" y="0"/>
          <a:chExt cx="0" cy="0"/>
        </a:xfrm>
      </p:grpSpPr>
      <p:sp>
        <p:nvSpPr>
          <p:cNvPr id="298" name="Google Shape;298;p4"/>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Snow Fin Corp Outcome</a:t>
            </a:r>
            <a:endParaRPr/>
          </a:p>
        </p:txBody>
      </p:sp>
      <p:grpSp>
        <p:nvGrpSpPr>
          <p:cNvPr id="299" name="Google Shape;299;p4"/>
          <p:cNvGrpSpPr/>
          <p:nvPr/>
        </p:nvGrpSpPr>
        <p:grpSpPr>
          <a:xfrm>
            <a:off x="2467624" y="827406"/>
            <a:ext cx="8452285" cy="5593605"/>
            <a:chOff x="343657" y="0"/>
            <a:chExt cx="8452285" cy="5593605"/>
          </a:xfrm>
        </p:grpSpPr>
        <p:sp>
          <p:nvSpPr>
            <p:cNvPr id="300" name="Google Shape;300;p4"/>
            <p:cNvSpPr/>
            <p:nvPr/>
          </p:nvSpPr>
          <p:spPr>
            <a:xfrm>
              <a:off x="3027115" y="533922"/>
              <a:ext cx="2420969" cy="2429835"/>
            </a:xfrm>
            <a:prstGeom prst="ellipse">
              <a:avLst/>
            </a:prstGeom>
            <a:solidFill>
              <a:schemeClr val="dk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txBox="1"/>
            <p:nvPr/>
          </p:nvSpPr>
          <p:spPr>
            <a:xfrm>
              <a:off x="3381658" y="889763"/>
              <a:ext cx="1711883" cy="171815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70C0"/>
                </a:buClr>
                <a:buSzPts val="3600"/>
                <a:buFont typeface="Garamond"/>
                <a:buNone/>
              </a:pPr>
              <a:r>
                <a:rPr lang="en-IN" sz="3600">
                  <a:solidFill>
                    <a:srgbClr val="0070C0"/>
                  </a:solidFill>
                  <a:latin typeface="Garamond"/>
                  <a:ea typeface="Garamond"/>
                  <a:cs typeface="Garamond"/>
                  <a:sym typeface="Garamond"/>
                </a:rPr>
                <a:t>SNOW</a:t>
              </a:r>
              <a:endParaRPr/>
            </a:p>
            <a:p>
              <a:pPr indent="0" lvl="0" marL="0" marR="0" rtl="0" algn="ctr">
                <a:lnSpc>
                  <a:spcPct val="90000"/>
                </a:lnSpc>
                <a:spcBef>
                  <a:spcPts val="1260"/>
                </a:spcBef>
                <a:spcAft>
                  <a:spcPts val="0"/>
                </a:spcAft>
                <a:buClr>
                  <a:srgbClr val="0070C0"/>
                </a:buClr>
                <a:buSzPts val="3600"/>
                <a:buFont typeface="Garamond"/>
                <a:buNone/>
              </a:pPr>
              <a:r>
                <a:rPr lang="en-IN" sz="3600">
                  <a:solidFill>
                    <a:srgbClr val="0070C0"/>
                  </a:solidFill>
                  <a:latin typeface="Garamond"/>
                  <a:ea typeface="Garamond"/>
                  <a:cs typeface="Garamond"/>
                  <a:sym typeface="Garamond"/>
                </a:rPr>
                <a:t>FIN</a:t>
              </a:r>
              <a:endParaRPr/>
            </a:p>
            <a:p>
              <a:pPr indent="0" lvl="0" marL="0" marR="0" rtl="0" algn="ctr">
                <a:lnSpc>
                  <a:spcPct val="90000"/>
                </a:lnSpc>
                <a:spcBef>
                  <a:spcPts val="1260"/>
                </a:spcBef>
                <a:spcAft>
                  <a:spcPts val="0"/>
                </a:spcAft>
                <a:buClr>
                  <a:srgbClr val="0070C0"/>
                </a:buClr>
                <a:buSzPts val="3600"/>
                <a:buFont typeface="Garamond"/>
                <a:buNone/>
              </a:pPr>
              <a:r>
                <a:rPr lang="en-IN" sz="3600">
                  <a:solidFill>
                    <a:srgbClr val="0070C0"/>
                  </a:solidFill>
                  <a:latin typeface="Garamond"/>
                  <a:ea typeface="Garamond"/>
                  <a:cs typeface="Garamond"/>
                  <a:sym typeface="Garamond"/>
                </a:rPr>
                <a:t>CORP</a:t>
              </a:r>
              <a:endParaRPr/>
            </a:p>
          </p:txBody>
        </p:sp>
        <p:sp>
          <p:nvSpPr>
            <p:cNvPr id="302" name="Google Shape;302;p4"/>
            <p:cNvSpPr/>
            <p:nvPr/>
          </p:nvSpPr>
          <p:spPr>
            <a:xfrm rot="-1122091">
              <a:off x="5620819" y="921629"/>
              <a:ext cx="644028"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txBox="1"/>
            <p:nvPr/>
          </p:nvSpPr>
          <p:spPr>
            <a:xfrm rot="-1122091">
              <a:off x="5624778" y="1045662"/>
              <a:ext cx="494045"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04" name="Google Shape;304;p4"/>
            <p:cNvSpPr/>
            <p:nvPr/>
          </p:nvSpPr>
          <p:spPr>
            <a:xfrm>
              <a:off x="6496775" y="0"/>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txBox="1"/>
            <p:nvPr/>
          </p:nvSpPr>
          <p:spPr>
            <a:xfrm>
              <a:off x="6712113" y="215338"/>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000"/>
                <a:buFont typeface="Noto Sans Symbols"/>
                <a:buNone/>
              </a:pPr>
              <a:r>
                <a:rPr b="1" lang="en-IN" sz="1400">
                  <a:solidFill>
                    <a:schemeClr val="lt1"/>
                  </a:solidFill>
                  <a:latin typeface="Garamond"/>
                  <a:ea typeface="Garamond"/>
                  <a:cs typeface="Garamond"/>
                  <a:sym typeface="Garamond"/>
                </a:rPr>
                <a:t>Simple one stop portal for all Banking needs</a:t>
              </a:r>
              <a:endParaRPr sz="1400">
                <a:solidFill>
                  <a:schemeClr val="lt1"/>
                </a:solidFill>
                <a:latin typeface="Century Gothic"/>
                <a:ea typeface="Century Gothic"/>
                <a:cs typeface="Century Gothic"/>
                <a:sym typeface="Century Gothic"/>
              </a:endParaRPr>
            </a:p>
          </p:txBody>
        </p:sp>
        <p:sp>
          <p:nvSpPr>
            <p:cNvPr id="306" name="Google Shape;306;p4"/>
            <p:cNvSpPr/>
            <p:nvPr/>
          </p:nvSpPr>
          <p:spPr>
            <a:xfrm rot="780805">
              <a:off x="5827735" y="1987515"/>
              <a:ext cx="1048336"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txBox="1"/>
            <p:nvPr/>
          </p:nvSpPr>
          <p:spPr>
            <a:xfrm rot="780805">
              <a:off x="5829661" y="2070616"/>
              <a:ext cx="898353"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08" name="Google Shape;308;p4"/>
            <p:cNvSpPr/>
            <p:nvPr/>
          </p:nvSpPr>
          <p:spPr>
            <a:xfrm>
              <a:off x="7325525" y="1897214"/>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txBox="1"/>
            <p:nvPr/>
          </p:nvSpPr>
          <p:spPr>
            <a:xfrm>
              <a:off x="7540863" y="2112552"/>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Garamond"/>
                <a:buNone/>
              </a:pPr>
              <a:r>
                <a:rPr b="1" lang="en-IN" sz="1400">
                  <a:solidFill>
                    <a:schemeClr val="lt1"/>
                  </a:solidFill>
                  <a:latin typeface="Garamond"/>
                  <a:ea typeface="Garamond"/>
                  <a:cs typeface="Garamond"/>
                  <a:sym typeface="Garamond"/>
                </a:rPr>
                <a:t>Reduced operational costs and complexity</a:t>
              </a:r>
              <a:endParaRPr b="1" sz="1400">
                <a:solidFill>
                  <a:schemeClr val="lt1"/>
                </a:solidFill>
                <a:latin typeface="Garamond"/>
                <a:ea typeface="Garamond"/>
                <a:cs typeface="Garamond"/>
                <a:sym typeface="Garamond"/>
              </a:endParaRPr>
            </a:p>
          </p:txBody>
        </p:sp>
        <p:sp>
          <p:nvSpPr>
            <p:cNvPr id="310" name="Google Shape;310;p4"/>
            <p:cNvSpPr/>
            <p:nvPr/>
          </p:nvSpPr>
          <p:spPr>
            <a:xfrm rot="2709318">
              <a:off x="5252635" y="3072426"/>
              <a:ext cx="1100031"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txBox="1"/>
            <p:nvPr/>
          </p:nvSpPr>
          <p:spPr>
            <a:xfrm rot="2709318">
              <a:off x="5274743" y="3119243"/>
              <a:ext cx="950048"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12" name="Google Shape;312;p4"/>
            <p:cNvSpPr/>
            <p:nvPr/>
          </p:nvSpPr>
          <p:spPr>
            <a:xfrm>
              <a:off x="6339676" y="3866338"/>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txBox="1"/>
            <p:nvPr/>
          </p:nvSpPr>
          <p:spPr>
            <a:xfrm>
              <a:off x="6555014" y="4081676"/>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Garamond"/>
                <a:buNone/>
              </a:pPr>
              <a:r>
                <a:rPr b="1" lang="en-IN" sz="1400">
                  <a:solidFill>
                    <a:schemeClr val="lt1"/>
                  </a:solidFill>
                  <a:latin typeface="Garamond"/>
                  <a:ea typeface="Garamond"/>
                  <a:cs typeface="Garamond"/>
                  <a:sym typeface="Garamond"/>
                </a:rPr>
                <a:t>Automated Account creation and Banking services</a:t>
              </a:r>
              <a:endParaRPr/>
            </a:p>
          </p:txBody>
        </p:sp>
        <p:sp>
          <p:nvSpPr>
            <p:cNvPr id="314" name="Google Shape;314;p4"/>
            <p:cNvSpPr/>
            <p:nvPr/>
          </p:nvSpPr>
          <p:spPr>
            <a:xfrm rot="6110795">
              <a:off x="3540797" y="3270284"/>
              <a:ext cx="650463"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txBox="1"/>
            <p:nvPr/>
          </p:nvSpPr>
          <p:spPr>
            <a:xfrm rot="-4689205">
              <a:off x="3631184" y="3296878"/>
              <a:ext cx="500480"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16" name="Google Shape;316;p4"/>
            <p:cNvSpPr/>
            <p:nvPr/>
          </p:nvSpPr>
          <p:spPr>
            <a:xfrm>
              <a:off x="2850132" y="4123188"/>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txBox="1"/>
            <p:nvPr/>
          </p:nvSpPr>
          <p:spPr>
            <a:xfrm>
              <a:off x="3065470" y="4338526"/>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000"/>
                <a:buFont typeface="Noto Sans Symbols"/>
                <a:buNone/>
              </a:pPr>
              <a:r>
                <a:rPr b="1" lang="en-IN" sz="1400">
                  <a:solidFill>
                    <a:schemeClr val="lt1"/>
                  </a:solidFill>
                  <a:latin typeface="Garamond"/>
                  <a:ea typeface="Garamond"/>
                  <a:cs typeface="Garamond"/>
                  <a:sym typeface="Garamond"/>
                </a:rPr>
                <a:t>Improved customer satisfaction and experience</a:t>
              </a:r>
              <a:endParaRPr b="1" sz="1400">
                <a:solidFill>
                  <a:schemeClr val="lt1"/>
                </a:solidFill>
                <a:latin typeface="Garamond"/>
                <a:ea typeface="Garamond"/>
                <a:cs typeface="Garamond"/>
                <a:sym typeface="Garamond"/>
              </a:endParaRPr>
            </a:p>
          </p:txBody>
        </p:sp>
        <p:sp>
          <p:nvSpPr>
            <p:cNvPr id="318" name="Google Shape;318;p4"/>
            <p:cNvSpPr/>
            <p:nvPr/>
          </p:nvSpPr>
          <p:spPr>
            <a:xfrm rot="8502991">
              <a:off x="2004301" y="2846370"/>
              <a:ext cx="1052108"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txBox="1"/>
            <p:nvPr/>
          </p:nvSpPr>
          <p:spPr>
            <a:xfrm rot="-2297009">
              <a:off x="2138157" y="2899897"/>
              <a:ext cx="902125"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20" name="Google Shape;320;p4"/>
            <p:cNvSpPr/>
            <p:nvPr/>
          </p:nvSpPr>
          <p:spPr>
            <a:xfrm>
              <a:off x="415556" y="3450022"/>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txBox="1"/>
            <p:nvPr/>
          </p:nvSpPr>
          <p:spPr>
            <a:xfrm>
              <a:off x="630894" y="3665360"/>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Century Gothic"/>
                <a:buNone/>
              </a:pPr>
              <a:r>
                <a:rPr lang="en-IN" sz="1400">
                  <a:solidFill>
                    <a:schemeClr val="lt1"/>
                  </a:solidFill>
                  <a:latin typeface="Century Gothic"/>
                  <a:ea typeface="Century Gothic"/>
                  <a:cs typeface="Century Gothic"/>
                  <a:sym typeface="Century Gothic"/>
                </a:rPr>
                <a:t>Pioneering account level privileges &amp; benefits</a:t>
              </a:r>
              <a:endParaRPr b="1" sz="1400">
                <a:solidFill>
                  <a:schemeClr val="lt1"/>
                </a:solidFill>
                <a:latin typeface="Garamond"/>
                <a:ea typeface="Garamond"/>
                <a:cs typeface="Garamond"/>
                <a:sym typeface="Garamond"/>
              </a:endParaRPr>
            </a:p>
          </p:txBody>
        </p:sp>
        <p:sp>
          <p:nvSpPr>
            <p:cNvPr id="322" name="Google Shape;322;p4"/>
            <p:cNvSpPr/>
            <p:nvPr/>
          </p:nvSpPr>
          <p:spPr>
            <a:xfrm rot="10460722">
              <a:off x="2114530" y="1676849"/>
              <a:ext cx="651074" cy="499942"/>
            </a:xfrm>
            <a:prstGeom prst="rightArrow">
              <a:avLst>
                <a:gd fmla="val 60000" name="adj1"/>
                <a:gd fmla="val 50000" name="adj2"/>
              </a:avLst>
            </a:prstGeom>
            <a:gradFill>
              <a:gsLst>
                <a:gs pos="0">
                  <a:srgbClr val="00B0F0"/>
                </a:gs>
                <a:gs pos="23000">
                  <a:srgbClr val="0070C0"/>
                </a:gs>
                <a:gs pos="54000">
                  <a:schemeClr val="dk1"/>
                </a:gs>
                <a:gs pos="97000">
                  <a:schemeClr val="dk1"/>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txBox="1"/>
            <p:nvPr/>
          </p:nvSpPr>
          <p:spPr>
            <a:xfrm rot="-339278">
              <a:off x="2264148" y="1769448"/>
              <a:ext cx="501091" cy="29996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entury Gothic"/>
                <a:buNone/>
              </a:pPr>
              <a:r>
                <a:t/>
              </a:r>
              <a:endParaRPr sz="1400">
                <a:solidFill>
                  <a:schemeClr val="lt1"/>
                </a:solidFill>
                <a:latin typeface="Century Gothic"/>
                <a:ea typeface="Century Gothic"/>
                <a:cs typeface="Century Gothic"/>
                <a:sym typeface="Century Gothic"/>
              </a:endParaRPr>
            </a:p>
          </p:txBody>
        </p:sp>
        <p:sp>
          <p:nvSpPr>
            <p:cNvPr id="324" name="Google Shape;324;p4"/>
            <p:cNvSpPr/>
            <p:nvPr/>
          </p:nvSpPr>
          <p:spPr>
            <a:xfrm>
              <a:off x="343657" y="1326389"/>
              <a:ext cx="1470417" cy="1470417"/>
            </a:xfrm>
            <a:prstGeom prst="ellipse">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txBox="1"/>
            <p:nvPr/>
          </p:nvSpPr>
          <p:spPr>
            <a:xfrm>
              <a:off x="558995" y="1541727"/>
              <a:ext cx="1039741" cy="1039741"/>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1400"/>
                <a:buFont typeface="Arial"/>
                <a:buNone/>
              </a:pPr>
              <a:r>
                <a:rPr lang="en-IN" sz="1400">
                  <a:solidFill>
                    <a:schemeClr val="lt1"/>
                  </a:solidFill>
                  <a:latin typeface="Century Gothic"/>
                  <a:ea typeface="Century Gothic"/>
                  <a:cs typeface="Century Gothic"/>
                  <a:sym typeface="Century Gothic"/>
                </a:rPr>
                <a:t>Knowledge base to educate customers</a:t>
              </a:r>
              <a:endParaRPr b="1" sz="1400">
                <a:solidFill>
                  <a:schemeClr val="lt1"/>
                </a:solidFill>
                <a:latin typeface="Garamond"/>
                <a:ea typeface="Garamond"/>
                <a:cs typeface="Garamond"/>
                <a:sym typeface="Garamond"/>
              </a:endParaRPr>
            </a:p>
          </p:txBody>
        </p:sp>
      </p:grpSp>
      <p:sp>
        <p:nvSpPr>
          <p:cNvPr id="326" name="Google Shape;326;p4"/>
          <p:cNvSpPr txBox="1"/>
          <p:nvPr/>
        </p:nvSpPr>
        <p:spPr>
          <a:xfrm>
            <a:off x="1001731" y="1010499"/>
            <a:ext cx="60925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FF0000"/>
                </a:solidFill>
                <a:latin typeface="Garamond"/>
                <a:ea typeface="Garamond"/>
                <a:cs typeface="Garamond"/>
                <a:sym typeface="Garamond"/>
              </a:rPr>
              <a:t>(We make Banking work)</a:t>
            </a:r>
            <a:endParaRPr b="1" sz="1800">
              <a:solidFill>
                <a:srgbClr val="FF0000"/>
              </a:solidFill>
              <a:latin typeface="Century Gothic"/>
              <a:ea typeface="Century Gothic"/>
              <a:cs typeface="Century Gothic"/>
              <a:sym typeface="Century Gothic"/>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330" name="Shape 330"/>
        <p:cNvGrpSpPr/>
        <p:nvPr/>
      </p:nvGrpSpPr>
      <p:grpSpPr>
        <a:xfrm>
          <a:off x="0" y="0"/>
          <a:ext cx="0" cy="0"/>
          <a:chOff x="0" y="0"/>
          <a:chExt cx="0" cy="0"/>
        </a:xfrm>
      </p:grpSpPr>
      <p:sp>
        <p:nvSpPr>
          <p:cNvPr id="331" name="Google Shape;331;p5"/>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Hierarchy</a:t>
            </a:r>
            <a:endParaRPr/>
          </a:p>
        </p:txBody>
      </p:sp>
      <p:grpSp>
        <p:nvGrpSpPr>
          <p:cNvPr id="332" name="Google Shape;332;p5"/>
          <p:cNvGrpSpPr/>
          <p:nvPr/>
        </p:nvGrpSpPr>
        <p:grpSpPr>
          <a:xfrm>
            <a:off x="1003152" y="1172584"/>
            <a:ext cx="10014457" cy="3382660"/>
            <a:chOff x="1222" y="413192"/>
            <a:chExt cx="10014457" cy="3382660"/>
          </a:xfrm>
        </p:grpSpPr>
        <p:sp>
          <p:nvSpPr>
            <p:cNvPr id="333" name="Google Shape;333;p5"/>
            <p:cNvSpPr/>
            <p:nvPr/>
          </p:nvSpPr>
          <p:spPr>
            <a:xfrm>
              <a:off x="3459081" y="413192"/>
              <a:ext cx="3098740" cy="890173"/>
            </a:xfrm>
            <a:prstGeom prst="roundRect">
              <a:avLst>
                <a:gd fmla="val 10000" name="adj"/>
              </a:avLst>
            </a:prstGeom>
            <a:solidFill>
              <a:schemeClr val="dk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txBox="1"/>
            <p:nvPr/>
          </p:nvSpPr>
          <p:spPr>
            <a:xfrm>
              <a:off x="3485153" y="439264"/>
              <a:ext cx="3046596" cy="838029"/>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0070C0"/>
                </a:buClr>
                <a:buSzPts val="2800"/>
                <a:buFont typeface="Garamond"/>
                <a:buNone/>
              </a:pPr>
              <a:r>
                <a:rPr lang="en-IN" sz="2800">
                  <a:solidFill>
                    <a:srgbClr val="0070C0"/>
                  </a:solidFill>
                  <a:latin typeface="Garamond"/>
                  <a:ea typeface="Garamond"/>
                  <a:cs typeface="Garamond"/>
                  <a:sym typeface="Garamond"/>
                </a:rPr>
                <a:t>SNOW FIN CORP</a:t>
              </a:r>
              <a:endParaRPr/>
            </a:p>
          </p:txBody>
        </p:sp>
        <p:sp>
          <p:nvSpPr>
            <p:cNvPr id="335" name="Google Shape;335;p5"/>
            <p:cNvSpPr/>
            <p:nvPr/>
          </p:nvSpPr>
          <p:spPr>
            <a:xfrm>
              <a:off x="2404692" y="1303366"/>
              <a:ext cx="2603758" cy="356069"/>
            </a:xfrm>
            <a:custGeom>
              <a:rect b="b" l="l" r="r" t="t"/>
              <a:pathLst>
                <a:path extrusionOk="0" h="120000" w="120000">
                  <a:moveTo>
                    <a:pt x="120000" y="0"/>
                  </a:moveTo>
                  <a:lnTo>
                    <a:pt x="120000" y="60000"/>
                  </a:lnTo>
                  <a:lnTo>
                    <a:pt x="0" y="60000"/>
                  </a:lnTo>
                  <a:lnTo>
                    <a:pt x="0" y="120000"/>
                  </a:lnTo>
                </a:path>
              </a:pathLst>
            </a:custGeom>
            <a:noFill/>
            <a:ln cap="flat" cmpd="sng" w="12700">
              <a:solidFill>
                <a:srgbClr val="527E8A"/>
              </a:solidFill>
              <a:prstDash val="solid"/>
              <a:miter lim="800000"/>
              <a:headEnd len="sm" w="sm" type="none"/>
              <a:tailEnd len="sm" w="sm" type="none"/>
            </a:ln>
          </p:spPr>
        </p:sp>
        <p:sp>
          <p:nvSpPr>
            <p:cNvPr id="336" name="Google Shape;336;p5"/>
            <p:cNvSpPr/>
            <p:nvPr/>
          </p:nvSpPr>
          <p:spPr>
            <a:xfrm>
              <a:off x="1737062" y="1659436"/>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txBox="1"/>
            <p:nvPr/>
          </p:nvSpPr>
          <p:spPr>
            <a:xfrm>
              <a:off x="1763134" y="1685508"/>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Mountain Lifter</a:t>
              </a:r>
              <a:endParaRPr/>
            </a:p>
          </p:txBody>
        </p:sp>
        <p:sp>
          <p:nvSpPr>
            <p:cNvPr id="338" name="Google Shape;338;p5"/>
            <p:cNvSpPr/>
            <p:nvPr/>
          </p:nvSpPr>
          <p:spPr>
            <a:xfrm>
              <a:off x="668853" y="2549609"/>
              <a:ext cx="1735839" cy="356069"/>
            </a:xfrm>
            <a:custGeom>
              <a:rect b="b" l="l" r="r" t="t"/>
              <a:pathLst>
                <a:path extrusionOk="0" h="120000" w="120000">
                  <a:moveTo>
                    <a:pt x="120000" y="0"/>
                  </a:moveTo>
                  <a:lnTo>
                    <a:pt x="120000" y="60000"/>
                  </a:lnTo>
                  <a:lnTo>
                    <a:pt x="0" y="60000"/>
                  </a:lnTo>
                  <a:lnTo>
                    <a:pt x="0" y="120000"/>
                  </a:lnTo>
                </a:path>
              </a:pathLst>
            </a:custGeom>
            <a:noFill/>
            <a:ln cap="flat" cmpd="sng" w="12700">
              <a:solidFill>
                <a:srgbClr val="5C919E"/>
              </a:solidFill>
              <a:prstDash val="solid"/>
              <a:miter lim="800000"/>
              <a:headEnd len="sm" w="sm" type="none"/>
              <a:tailEnd len="sm" w="sm" type="none"/>
            </a:ln>
          </p:spPr>
        </p:sp>
        <p:sp>
          <p:nvSpPr>
            <p:cNvPr id="339" name="Google Shape;339;p5"/>
            <p:cNvSpPr/>
            <p:nvPr/>
          </p:nvSpPr>
          <p:spPr>
            <a:xfrm>
              <a:off x="1222"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txBox="1"/>
            <p:nvPr/>
          </p:nvSpPr>
          <p:spPr>
            <a:xfrm>
              <a:off x="27294"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Tree Hugger</a:t>
              </a:r>
              <a:endParaRPr/>
            </a:p>
          </p:txBody>
        </p:sp>
        <p:sp>
          <p:nvSpPr>
            <p:cNvPr id="341" name="Google Shape;341;p5"/>
            <p:cNvSpPr/>
            <p:nvPr/>
          </p:nvSpPr>
          <p:spPr>
            <a:xfrm>
              <a:off x="2358972" y="2549609"/>
              <a:ext cx="91440" cy="356069"/>
            </a:xfrm>
            <a:custGeom>
              <a:rect b="b" l="l" r="r" t="t"/>
              <a:pathLst>
                <a:path extrusionOk="0" h="120000" w="120000">
                  <a:moveTo>
                    <a:pt x="60000" y="0"/>
                  </a:moveTo>
                  <a:lnTo>
                    <a:pt x="60000" y="120000"/>
                  </a:lnTo>
                </a:path>
              </a:pathLst>
            </a:custGeom>
            <a:noFill/>
            <a:ln cap="flat" cmpd="sng" w="12700">
              <a:solidFill>
                <a:srgbClr val="5C919E"/>
              </a:solidFill>
              <a:prstDash val="solid"/>
              <a:miter lim="800000"/>
              <a:headEnd len="sm" w="sm" type="none"/>
              <a:tailEnd len="sm" w="sm" type="none"/>
            </a:ln>
          </p:spPr>
        </p:sp>
        <p:sp>
          <p:nvSpPr>
            <p:cNvPr id="342" name="Google Shape;342;p5"/>
            <p:cNvSpPr/>
            <p:nvPr/>
          </p:nvSpPr>
          <p:spPr>
            <a:xfrm>
              <a:off x="1737062"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txBox="1"/>
            <p:nvPr/>
          </p:nvSpPr>
          <p:spPr>
            <a:xfrm>
              <a:off x="1763134"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River Runner</a:t>
              </a:r>
              <a:endParaRPr/>
            </a:p>
          </p:txBody>
        </p:sp>
        <p:sp>
          <p:nvSpPr>
            <p:cNvPr id="344" name="Google Shape;344;p5"/>
            <p:cNvSpPr/>
            <p:nvPr/>
          </p:nvSpPr>
          <p:spPr>
            <a:xfrm>
              <a:off x="2404692" y="2549609"/>
              <a:ext cx="1735839" cy="356069"/>
            </a:xfrm>
            <a:custGeom>
              <a:rect b="b" l="l" r="r" t="t"/>
              <a:pathLst>
                <a:path extrusionOk="0" h="120000" w="120000">
                  <a:moveTo>
                    <a:pt x="0" y="0"/>
                  </a:moveTo>
                  <a:lnTo>
                    <a:pt x="0" y="60000"/>
                  </a:lnTo>
                  <a:lnTo>
                    <a:pt x="120000" y="60000"/>
                  </a:lnTo>
                  <a:lnTo>
                    <a:pt x="120000" y="120000"/>
                  </a:lnTo>
                </a:path>
              </a:pathLst>
            </a:custGeom>
            <a:noFill/>
            <a:ln cap="flat" cmpd="sng" w="12700">
              <a:solidFill>
                <a:srgbClr val="5C919E"/>
              </a:solidFill>
              <a:prstDash val="solid"/>
              <a:miter lim="800000"/>
              <a:headEnd len="sm" w="sm" type="none"/>
              <a:tailEnd len="sm" w="sm" type="none"/>
            </a:ln>
          </p:spPr>
        </p:sp>
        <p:sp>
          <p:nvSpPr>
            <p:cNvPr id="345" name="Google Shape;345;p5"/>
            <p:cNvSpPr/>
            <p:nvPr/>
          </p:nvSpPr>
          <p:spPr>
            <a:xfrm>
              <a:off x="3472901"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txBox="1"/>
            <p:nvPr/>
          </p:nvSpPr>
          <p:spPr>
            <a:xfrm>
              <a:off x="3498973"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Puddle Jumper</a:t>
              </a:r>
              <a:endParaRPr/>
            </a:p>
          </p:txBody>
        </p:sp>
        <p:sp>
          <p:nvSpPr>
            <p:cNvPr id="347" name="Google Shape;347;p5"/>
            <p:cNvSpPr/>
            <p:nvPr/>
          </p:nvSpPr>
          <p:spPr>
            <a:xfrm>
              <a:off x="5008451" y="1303366"/>
              <a:ext cx="2603758" cy="356069"/>
            </a:xfrm>
            <a:custGeom>
              <a:rect b="b" l="l" r="r" t="t"/>
              <a:pathLst>
                <a:path extrusionOk="0" h="120000" w="120000">
                  <a:moveTo>
                    <a:pt x="0" y="0"/>
                  </a:moveTo>
                  <a:lnTo>
                    <a:pt x="0" y="60000"/>
                  </a:lnTo>
                  <a:lnTo>
                    <a:pt x="120000" y="60000"/>
                  </a:lnTo>
                  <a:lnTo>
                    <a:pt x="120000" y="120000"/>
                  </a:lnTo>
                </a:path>
              </a:pathLst>
            </a:custGeom>
            <a:noFill/>
            <a:ln cap="flat" cmpd="sng" w="12700">
              <a:solidFill>
                <a:srgbClr val="527E8A"/>
              </a:solidFill>
              <a:prstDash val="solid"/>
              <a:miter lim="800000"/>
              <a:headEnd len="sm" w="sm" type="none"/>
              <a:tailEnd len="sm" w="sm" type="none"/>
            </a:ln>
          </p:spPr>
        </p:sp>
        <p:sp>
          <p:nvSpPr>
            <p:cNvPr id="348" name="Google Shape;348;p5"/>
            <p:cNvSpPr/>
            <p:nvPr/>
          </p:nvSpPr>
          <p:spPr>
            <a:xfrm>
              <a:off x="6944579" y="1659436"/>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txBox="1"/>
            <p:nvPr/>
          </p:nvSpPr>
          <p:spPr>
            <a:xfrm>
              <a:off x="6970651" y="1685508"/>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Sky Surfer</a:t>
              </a:r>
              <a:endParaRPr/>
            </a:p>
          </p:txBody>
        </p:sp>
        <p:sp>
          <p:nvSpPr>
            <p:cNvPr id="350" name="Google Shape;350;p5"/>
            <p:cNvSpPr/>
            <p:nvPr/>
          </p:nvSpPr>
          <p:spPr>
            <a:xfrm>
              <a:off x="5876371" y="2549609"/>
              <a:ext cx="1735839" cy="356069"/>
            </a:xfrm>
            <a:custGeom>
              <a:rect b="b" l="l" r="r" t="t"/>
              <a:pathLst>
                <a:path extrusionOk="0" h="120000" w="120000">
                  <a:moveTo>
                    <a:pt x="120000" y="0"/>
                  </a:moveTo>
                  <a:lnTo>
                    <a:pt x="120000" y="60000"/>
                  </a:lnTo>
                  <a:lnTo>
                    <a:pt x="0" y="60000"/>
                  </a:lnTo>
                  <a:lnTo>
                    <a:pt x="0" y="120000"/>
                  </a:lnTo>
                </a:path>
              </a:pathLst>
            </a:custGeom>
            <a:noFill/>
            <a:ln cap="flat" cmpd="sng" w="12700">
              <a:solidFill>
                <a:srgbClr val="5C919E"/>
              </a:solidFill>
              <a:prstDash val="solid"/>
              <a:miter lim="800000"/>
              <a:headEnd len="sm" w="sm" type="none"/>
              <a:tailEnd len="sm" w="sm" type="none"/>
            </a:ln>
          </p:spPr>
        </p:sp>
        <p:sp>
          <p:nvSpPr>
            <p:cNvPr id="351" name="Google Shape;351;p5"/>
            <p:cNvSpPr/>
            <p:nvPr/>
          </p:nvSpPr>
          <p:spPr>
            <a:xfrm>
              <a:off x="5208740"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txBox="1"/>
            <p:nvPr/>
          </p:nvSpPr>
          <p:spPr>
            <a:xfrm>
              <a:off x="5234812"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Rainbow Rider</a:t>
              </a:r>
              <a:endParaRPr/>
            </a:p>
          </p:txBody>
        </p:sp>
        <p:sp>
          <p:nvSpPr>
            <p:cNvPr id="353" name="Google Shape;353;p5"/>
            <p:cNvSpPr/>
            <p:nvPr/>
          </p:nvSpPr>
          <p:spPr>
            <a:xfrm>
              <a:off x="7566490" y="2549609"/>
              <a:ext cx="91440" cy="356069"/>
            </a:xfrm>
            <a:custGeom>
              <a:rect b="b" l="l" r="r" t="t"/>
              <a:pathLst>
                <a:path extrusionOk="0" h="120000" w="120000">
                  <a:moveTo>
                    <a:pt x="60000" y="0"/>
                  </a:moveTo>
                  <a:lnTo>
                    <a:pt x="60000" y="120000"/>
                  </a:lnTo>
                </a:path>
              </a:pathLst>
            </a:custGeom>
            <a:noFill/>
            <a:ln cap="flat" cmpd="sng" w="12700">
              <a:solidFill>
                <a:srgbClr val="5C919E"/>
              </a:solidFill>
              <a:prstDash val="solid"/>
              <a:miter lim="800000"/>
              <a:headEnd len="sm" w="sm" type="none"/>
              <a:tailEnd len="sm" w="sm" type="none"/>
            </a:ln>
          </p:spPr>
        </p:sp>
        <p:sp>
          <p:nvSpPr>
            <p:cNvPr id="354" name="Google Shape;354;p5"/>
            <p:cNvSpPr/>
            <p:nvPr/>
          </p:nvSpPr>
          <p:spPr>
            <a:xfrm>
              <a:off x="6944579"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txBox="1"/>
            <p:nvPr/>
          </p:nvSpPr>
          <p:spPr>
            <a:xfrm>
              <a:off x="6970651"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Cloud Hopper</a:t>
              </a:r>
              <a:endParaRPr/>
            </a:p>
          </p:txBody>
        </p:sp>
        <p:sp>
          <p:nvSpPr>
            <p:cNvPr id="356" name="Google Shape;356;p5"/>
            <p:cNvSpPr/>
            <p:nvPr/>
          </p:nvSpPr>
          <p:spPr>
            <a:xfrm>
              <a:off x="7612210" y="2549609"/>
              <a:ext cx="1735839" cy="356069"/>
            </a:xfrm>
            <a:custGeom>
              <a:rect b="b" l="l" r="r" t="t"/>
              <a:pathLst>
                <a:path extrusionOk="0" h="120000" w="120000">
                  <a:moveTo>
                    <a:pt x="0" y="0"/>
                  </a:moveTo>
                  <a:lnTo>
                    <a:pt x="0" y="60000"/>
                  </a:lnTo>
                  <a:lnTo>
                    <a:pt x="120000" y="60000"/>
                  </a:lnTo>
                  <a:lnTo>
                    <a:pt x="120000" y="120000"/>
                  </a:lnTo>
                </a:path>
              </a:pathLst>
            </a:custGeom>
            <a:noFill/>
            <a:ln cap="flat" cmpd="sng" w="12700">
              <a:solidFill>
                <a:srgbClr val="5C919E"/>
              </a:solidFill>
              <a:prstDash val="solid"/>
              <a:miter lim="800000"/>
              <a:headEnd len="sm" w="sm" type="none"/>
              <a:tailEnd len="sm" w="sm" type="none"/>
            </a:ln>
          </p:spPr>
        </p:sp>
        <p:sp>
          <p:nvSpPr>
            <p:cNvPr id="357" name="Google Shape;357;p5"/>
            <p:cNvSpPr/>
            <p:nvPr/>
          </p:nvSpPr>
          <p:spPr>
            <a:xfrm>
              <a:off x="8680419" y="2905679"/>
              <a:ext cx="1335260" cy="890173"/>
            </a:xfrm>
            <a:prstGeom prst="roundRect">
              <a:avLst>
                <a:gd fmla="val 10000" name="adj"/>
              </a:avLst>
            </a:prstGeom>
            <a:solidFill>
              <a:schemeClr val="lt1"/>
            </a:solidFill>
            <a:ln cap="flat" cmpd="sng" w="12700">
              <a:solidFill>
                <a:srgbClr val="5C919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txBox="1"/>
            <p:nvPr/>
          </p:nvSpPr>
          <p:spPr>
            <a:xfrm>
              <a:off x="8706491" y="2931751"/>
              <a:ext cx="1283116" cy="838029"/>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2060"/>
                </a:buClr>
                <a:buSzPts val="1900"/>
                <a:buFont typeface="Garamond"/>
                <a:buNone/>
              </a:pPr>
              <a:r>
                <a:rPr lang="en-IN" sz="1900">
                  <a:solidFill>
                    <a:srgbClr val="002060"/>
                  </a:solidFill>
                  <a:latin typeface="Garamond"/>
                  <a:ea typeface="Garamond"/>
                  <a:cs typeface="Garamond"/>
                  <a:sym typeface="Garamond"/>
                </a:rPr>
                <a:t>Wind Dancer</a:t>
              </a:r>
              <a:endParaRPr/>
            </a:p>
          </p:txBody>
        </p:sp>
      </p:grpSp>
      <p:sp>
        <p:nvSpPr>
          <p:cNvPr id="359" name="Google Shape;359;p5"/>
          <p:cNvSpPr/>
          <p:nvPr/>
        </p:nvSpPr>
        <p:spPr>
          <a:xfrm>
            <a:off x="945972" y="2291134"/>
            <a:ext cx="4982218" cy="3196771"/>
          </a:xfrm>
          <a:prstGeom prst="roundRect">
            <a:avLst>
              <a:gd fmla="val 16667" name="adj"/>
            </a:avLst>
          </a:prstGeom>
          <a:solidFill>
            <a:srgbClr val="671115">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360" name="Google Shape;360;p5"/>
          <p:cNvSpPr/>
          <p:nvPr/>
        </p:nvSpPr>
        <p:spPr>
          <a:xfrm>
            <a:off x="6109630" y="2298839"/>
            <a:ext cx="4982218" cy="3196771"/>
          </a:xfrm>
          <a:prstGeom prst="roundRect">
            <a:avLst>
              <a:gd fmla="val 16667" name="adj"/>
            </a:avLst>
          </a:prstGeom>
          <a:solidFill>
            <a:srgbClr val="0070C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Century Gothic"/>
              <a:ea typeface="Century Gothic"/>
              <a:cs typeface="Century Gothic"/>
              <a:sym typeface="Century Gothic"/>
            </a:endParaRPr>
          </a:p>
        </p:txBody>
      </p:sp>
      <p:sp>
        <p:nvSpPr>
          <p:cNvPr id="361" name="Google Shape;361;p5"/>
          <p:cNvSpPr txBox="1"/>
          <p:nvPr/>
        </p:nvSpPr>
        <p:spPr>
          <a:xfrm>
            <a:off x="1911368" y="5023671"/>
            <a:ext cx="317471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Garamond"/>
                <a:ea typeface="Garamond"/>
                <a:cs typeface="Garamond"/>
                <a:sym typeface="Garamond"/>
              </a:rPr>
              <a:t>Personal Banking Dept</a:t>
            </a:r>
            <a:r>
              <a:rPr lang="en-IN" sz="1799">
                <a:solidFill>
                  <a:schemeClr val="lt1"/>
                </a:solidFill>
                <a:latin typeface="Garamond"/>
                <a:ea typeface="Garamond"/>
                <a:cs typeface="Garamond"/>
                <a:sym typeface="Garamond"/>
              </a:rPr>
              <a:t>.</a:t>
            </a:r>
            <a:endParaRPr/>
          </a:p>
        </p:txBody>
      </p:sp>
      <p:sp>
        <p:nvSpPr>
          <p:cNvPr id="362" name="Google Shape;362;p5"/>
          <p:cNvSpPr txBox="1"/>
          <p:nvPr/>
        </p:nvSpPr>
        <p:spPr>
          <a:xfrm>
            <a:off x="6947150" y="5033945"/>
            <a:ext cx="317471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Garamond"/>
                <a:ea typeface="Garamond"/>
                <a:cs typeface="Garamond"/>
                <a:sym typeface="Garamond"/>
              </a:rPr>
              <a:t>Digital Banking Dept</a:t>
            </a:r>
            <a:r>
              <a:rPr lang="en-IN" sz="1799">
                <a:solidFill>
                  <a:schemeClr val="lt1"/>
                </a:solidFill>
                <a:latin typeface="Garamond"/>
                <a:ea typeface="Garamond"/>
                <a:cs typeface="Garamond"/>
                <a:sym typeface="Garamond"/>
              </a:rPr>
              <a:t>.</a:t>
            </a:r>
            <a:endParaRPr/>
          </a:p>
        </p:txBody>
      </p:sp>
      <p:sp>
        <p:nvSpPr>
          <p:cNvPr id="363" name="Google Shape;363;p5"/>
          <p:cNvSpPr txBox="1"/>
          <p:nvPr/>
        </p:nvSpPr>
        <p:spPr>
          <a:xfrm>
            <a:off x="9294900" y="2664361"/>
            <a:ext cx="1061450"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lt1"/>
                </a:solidFill>
                <a:latin typeface="Garamond"/>
                <a:ea typeface="Garamond"/>
                <a:cs typeface="Garamond"/>
                <a:sym typeface="Garamond"/>
              </a:rPr>
              <a:t>Manager</a:t>
            </a:r>
            <a:endParaRPr/>
          </a:p>
        </p:txBody>
      </p:sp>
      <p:sp>
        <p:nvSpPr>
          <p:cNvPr id="364" name="Google Shape;364;p5"/>
          <p:cNvSpPr txBox="1"/>
          <p:nvPr/>
        </p:nvSpPr>
        <p:spPr>
          <a:xfrm>
            <a:off x="1692737" y="2664361"/>
            <a:ext cx="1061450"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lt1"/>
                </a:solidFill>
                <a:latin typeface="Garamond"/>
                <a:ea typeface="Garamond"/>
                <a:cs typeface="Garamond"/>
                <a:sym typeface="Garamond"/>
              </a:rPr>
              <a:t>Manager</a:t>
            </a:r>
            <a:endParaRPr/>
          </a:p>
        </p:txBody>
      </p:sp>
      <p:sp>
        <p:nvSpPr>
          <p:cNvPr id="365" name="Google Shape;365;p5"/>
          <p:cNvSpPr txBox="1"/>
          <p:nvPr/>
        </p:nvSpPr>
        <p:spPr>
          <a:xfrm>
            <a:off x="11091848" y="3897224"/>
            <a:ext cx="745240"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lt1"/>
                </a:solidFill>
                <a:latin typeface="Garamond"/>
                <a:ea typeface="Garamond"/>
                <a:cs typeface="Garamond"/>
                <a:sym typeface="Garamond"/>
              </a:rPr>
              <a:t>Exec</a:t>
            </a:r>
            <a:endParaRPr/>
          </a:p>
        </p:txBody>
      </p:sp>
      <p:sp>
        <p:nvSpPr>
          <p:cNvPr id="366" name="Google Shape;366;p5"/>
          <p:cNvSpPr txBox="1"/>
          <p:nvPr/>
        </p:nvSpPr>
        <p:spPr>
          <a:xfrm>
            <a:off x="183675" y="3897224"/>
            <a:ext cx="745240" cy="3692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799">
                <a:solidFill>
                  <a:schemeClr val="lt1"/>
                </a:solidFill>
                <a:latin typeface="Garamond"/>
                <a:ea typeface="Garamond"/>
                <a:cs typeface="Garamond"/>
                <a:sym typeface="Garamond"/>
              </a:rPr>
              <a:t>Exec</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370" name="Shape 370"/>
        <p:cNvGrpSpPr/>
        <p:nvPr/>
      </p:nvGrpSpPr>
      <p:grpSpPr>
        <a:xfrm>
          <a:off x="0" y="0"/>
          <a:ext cx="0" cy="0"/>
          <a:chOff x="0" y="0"/>
          <a:chExt cx="0" cy="0"/>
        </a:xfrm>
      </p:grpSpPr>
      <p:sp>
        <p:nvSpPr>
          <p:cNvPr id="371" name="Google Shape;371;p6"/>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Staff Roles</a:t>
            </a:r>
            <a:endParaRPr/>
          </a:p>
        </p:txBody>
      </p:sp>
      <p:grpSp>
        <p:nvGrpSpPr>
          <p:cNvPr id="372" name="Google Shape;372;p6"/>
          <p:cNvGrpSpPr/>
          <p:nvPr/>
        </p:nvGrpSpPr>
        <p:grpSpPr>
          <a:xfrm>
            <a:off x="2458856" y="1637457"/>
            <a:ext cx="7155520" cy="2800978"/>
            <a:chOff x="0" y="249756"/>
            <a:chExt cx="7155520" cy="2800978"/>
          </a:xfrm>
        </p:grpSpPr>
        <p:sp>
          <p:nvSpPr>
            <p:cNvPr id="373" name="Google Shape;373;p6"/>
            <p:cNvSpPr/>
            <p:nvPr/>
          </p:nvSpPr>
          <p:spPr>
            <a:xfrm>
              <a:off x="0" y="446228"/>
              <a:ext cx="7155520" cy="1081884"/>
            </a:xfrm>
            <a:prstGeom prst="rect">
              <a:avLst/>
            </a:prstGeom>
            <a:solidFill>
              <a:srgbClr val="C1D9DE"/>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txBox="1"/>
            <p:nvPr/>
          </p:nvSpPr>
          <p:spPr>
            <a:xfrm>
              <a:off x="0" y="446228"/>
              <a:ext cx="7155520" cy="1081884"/>
            </a:xfrm>
            <a:prstGeom prst="rect">
              <a:avLst/>
            </a:prstGeom>
            <a:noFill/>
            <a:ln>
              <a:noFill/>
            </a:ln>
          </p:spPr>
          <p:txBody>
            <a:bodyPr anchorCtr="0" anchor="t" bIns="142225" lIns="555325" spcFirstLastPara="1" rIns="555325" wrap="square" tIns="374900">
              <a:noAutofit/>
            </a:bodyPr>
            <a:lstStyle/>
            <a:p>
              <a:pPr indent="-228600" lvl="1" marL="228600" marR="0" rtl="0" algn="l">
                <a:lnSpc>
                  <a:spcPct val="90000"/>
                </a:lnSpc>
                <a:spcBef>
                  <a:spcPts val="0"/>
                </a:spcBef>
                <a:spcAft>
                  <a:spcPts val="0"/>
                </a:spcAft>
                <a:buClr>
                  <a:schemeClr val="dk1"/>
                </a:buClr>
                <a:buSzPts val="2000"/>
                <a:buFont typeface="Garamond"/>
                <a:buChar char="•"/>
              </a:pPr>
              <a:r>
                <a:rPr b="0" i="0" lang="en-IN" sz="2000" u="none" cap="none" strike="noStrike">
                  <a:solidFill>
                    <a:schemeClr val="dk1"/>
                  </a:solidFill>
                  <a:latin typeface="Garamond"/>
                  <a:ea typeface="Garamond"/>
                  <a:cs typeface="Garamond"/>
                  <a:sym typeface="Garamond"/>
                </a:rPr>
                <a:t>KYC &amp; 1</a:t>
              </a:r>
              <a:r>
                <a:rPr b="0" baseline="30000" i="0" lang="en-IN" sz="2000" u="none" cap="none" strike="noStrike">
                  <a:solidFill>
                    <a:schemeClr val="dk1"/>
                  </a:solidFill>
                  <a:latin typeface="Garamond"/>
                  <a:ea typeface="Garamond"/>
                  <a:cs typeface="Garamond"/>
                  <a:sym typeface="Garamond"/>
                </a:rPr>
                <a:t>st</a:t>
              </a:r>
              <a:r>
                <a:rPr b="0" i="0" lang="en-IN" sz="2000" u="none" cap="none" strike="noStrike">
                  <a:solidFill>
                    <a:schemeClr val="dk1"/>
                  </a:solidFill>
                  <a:latin typeface="Garamond"/>
                  <a:ea typeface="Garamond"/>
                  <a:cs typeface="Garamond"/>
                  <a:sym typeface="Garamond"/>
                </a:rPr>
                <a:t> Level approval for Account Creation</a:t>
              </a:r>
              <a:endParaRPr/>
            </a:p>
            <a:p>
              <a:pPr indent="-228600" lvl="1" marL="228600" marR="0" rtl="0" algn="l">
                <a:lnSpc>
                  <a:spcPct val="90000"/>
                </a:lnSpc>
                <a:spcBef>
                  <a:spcPts val="300"/>
                </a:spcBef>
                <a:spcAft>
                  <a:spcPts val="0"/>
                </a:spcAft>
                <a:buClr>
                  <a:schemeClr val="dk1"/>
                </a:buClr>
                <a:buSzPts val="2000"/>
                <a:buFont typeface="Garamond"/>
                <a:buChar char="•"/>
              </a:pPr>
              <a:r>
                <a:rPr b="0" i="0" lang="en-IN" sz="2000" u="none" cap="none" strike="noStrike">
                  <a:solidFill>
                    <a:schemeClr val="dk1"/>
                  </a:solidFill>
                  <a:latin typeface="Garamond"/>
                  <a:ea typeface="Garamond"/>
                  <a:cs typeface="Garamond"/>
                  <a:sym typeface="Garamond"/>
                </a:rPr>
                <a:t>Personal Banker</a:t>
              </a:r>
              <a:endParaRPr/>
            </a:p>
          </p:txBody>
        </p:sp>
        <p:sp>
          <p:nvSpPr>
            <p:cNvPr id="375" name="Google Shape;375;p6"/>
            <p:cNvSpPr/>
            <p:nvPr/>
          </p:nvSpPr>
          <p:spPr>
            <a:xfrm>
              <a:off x="0" y="249756"/>
              <a:ext cx="2840827" cy="407083"/>
            </a:xfrm>
            <a:prstGeom prst="roundRect">
              <a:avLst>
                <a:gd fmla="val 16667"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txBox="1"/>
            <p:nvPr/>
          </p:nvSpPr>
          <p:spPr>
            <a:xfrm>
              <a:off x="19872" y="269628"/>
              <a:ext cx="2801083" cy="367339"/>
            </a:xfrm>
            <a:prstGeom prst="rect">
              <a:avLst/>
            </a:prstGeom>
            <a:noFill/>
            <a:ln>
              <a:noFill/>
            </a:ln>
          </p:spPr>
          <p:txBody>
            <a:bodyPr anchorCtr="0" anchor="ctr" bIns="0" lIns="189300" spcFirstLastPara="1" rIns="189300" wrap="square" tIns="0">
              <a:noAutofit/>
            </a:bodyPr>
            <a:lstStyle/>
            <a:p>
              <a:pPr indent="0" lvl="0" marL="0" marR="0" rtl="0" algn="l">
                <a:lnSpc>
                  <a:spcPct val="90000"/>
                </a:lnSpc>
                <a:spcBef>
                  <a:spcPts val="0"/>
                </a:spcBef>
                <a:spcAft>
                  <a:spcPts val="0"/>
                </a:spcAft>
                <a:buClr>
                  <a:schemeClr val="lt1"/>
                </a:buClr>
                <a:buSzPts val="2400"/>
                <a:buFont typeface="Garamond"/>
                <a:buNone/>
              </a:pPr>
              <a:r>
                <a:rPr lang="en-IN" sz="2400">
                  <a:solidFill>
                    <a:schemeClr val="lt1"/>
                  </a:solidFill>
                  <a:latin typeface="Garamond"/>
                  <a:ea typeface="Garamond"/>
                  <a:cs typeface="Garamond"/>
                  <a:sym typeface="Garamond"/>
                </a:rPr>
                <a:t>Executive</a:t>
              </a:r>
              <a:endParaRPr sz="2000">
                <a:solidFill>
                  <a:schemeClr val="lt1"/>
                </a:solidFill>
                <a:latin typeface="Garamond"/>
                <a:ea typeface="Garamond"/>
                <a:cs typeface="Garamond"/>
                <a:sym typeface="Garamond"/>
              </a:endParaRPr>
            </a:p>
          </p:txBody>
        </p:sp>
        <p:sp>
          <p:nvSpPr>
            <p:cNvPr id="377" name="Google Shape;377;p6"/>
            <p:cNvSpPr/>
            <p:nvPr/>
          </p:nvSpPr>
          <p:spPr>
            <a:xfrm>
              <a:off x="0" y="1953869"/>
              <a:ext cx="7155520" cy="1096865"/>
            </a:xfrm>
            <a:prstGeom prst="rect">
              <a:avLst/>
            </a:prstGeom>
            <a:solidFill>
              <a:srgbClr val="C1D9DE"/>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txBox="1"/>
            <p:nvPr/>
          </p:nvSpPr>
          <p:spPr>
            <a:xfrm>
              <a:off x="0" y="1953869"/>
              <a:ext cx="7155520" cy="1096865"/>
            </a:xfrm>
            <a:prstGeom prst="rect">
              <a:avLst/>
            </a:prstGeom>
            <a:noFill/>
            <a:ln>
              <a:noFill/>
            </a:ln>
          </p:spPr>
          <p:txBody>
            <a:bodyPr anchorCtr="0" anchor="t" bIns="142225" lIns="555325" spcFirstLastPara="1" rIns="555325" wrap="square" tIns="374900">
              <a:noAutofit/>
            </a:bodyPr>
            <a:lstStyle/>
            <a:p>
              <a:pPr indent="-228600" lvl="1" marL="228600" marR="0" rtl="0" algn="l">
                <a:lnSpc>
                  <a:spcPct val="90000"/>
                </a:lnSpc>
                <a:spcBef>
                  <a:spcPts val="0"/>
                </a:spcBef>
                <a:spcAft>
                  <a:spcPts val="0"/>
                </a:spcAft>
                <a:buClr>
                  <a:schemeClr val="dk1"/>
                </a:buClr>
                <a:buSzPts val="2000"/>
                <a:buFont typeface="Garamond"/>
                <a:buChar char="•"/>
              </a:pPr>
              <a:r>
                <a:rPr b="0" i="0" lang="en-IN" sz="2000" u="none" cap="none" strike="noStrike">
                  <a:solidFill>
                    <a:schemeClr val="dk1"/>
                  </a:solidFill>
                  <a:latin typeface="Garamond"/>
                  <a:ea typeface="Garamond"/>
                  <a:cs typeface="Garamond"/>
                  <a:sym typeface="Garamond"/>
                </a:rPr>
                <a:t>BGV &amp; 2</a:t>
              </a:r>
              <a:r>
                <a:rPr b="0" baseline="30000" i="0" lang="en-IN" sz="2000" u="none" cap="none" strike="noStrike">
                  <a:solidFill>
                    <a:schemeClr val="dk1"/>
                  </a:solidFill>
                  <a:latin typeface="Garamond"/>
                  <a:ea typeface="Garamond"/>
                  <a:cs typeface="Garamond"/>
                  <a:sym typeface="Garamond"/>
                </a:rPr>
                <a:t>nd</a:t>
              </a:r>
              <a:r>
                <a:rPr b="0" i="0" lang="en-IN" sz="2000" u="none" cap="none" strike="noStrike">
                  <a:solidFill>
                    <a:schemeClr val="dk1"/>
                  </a:solidFill>
                  <a:latin typeface="Garamond"/>
                  <a:ea typeface="Garamond"/>
                  <a:cs typeface="Garamond"/>
                  <a:sym typeface="Garamond"/>
                </a:rPr>
                <a:t> Level approval for Account Creation</a:t>
              </a:r>
              <a:endParaRPr/>
            </a:p>
            <a:p>
              <a:pPr indent="-228600" lvl="1" marL="228600" marR="0" rtl="0" algn="l">
                <a:lnSpc>
                  <a:spcPct val="90000"/>
                </a:lnSpc>
                <a:spcBef>
                  <a:spcPts val="300"/>
                </a:spcBef>
                <a:spcAft>
                  <a:spcPts val="0"/>
                </a:spcAft>
                <a:buClr>
                  <a:schemeClr val="dk1"/>
                </a:buClr>
                <a:buSzPts val="2000"/>
                <a:buFont typeface="Garamond"/>
                <a:buChar char="•"/>
              </a:pPr>
              <a:r>
                <a:rPr b="0" i="0" lang="en-IN" sz="2000" u="none" cap="none" strike="noStrike">
                  <a:solidFill>
                    <a:schemeClr val="dk1"/>
                  </a:solidFill>
                  <a:latin typeface="Garamond"/>
                  <a:ea typeface="Garamond"/>
                  <a:cs typeface="Garamond"/>
                  <a:sym typeface="Garamond"/>
                </a:rPr>
                <a:t>Approve Loans, Safe Lockers, Account Upgrades</a:t>
              </a:r>
              <a:endParaRPr/>
            </a:p>
          </p:txBody>
        </p:sp>
        <p:sp>
          <p:nvSpPr>
            <p:cNvPr id="379" name="Google Shape;379;p6"/>
            <p:cNvSpPr/>
            <p:nvPr/>
          </p:nvSpPr>
          <p:spPr>
            <a:xfrm>
              <a:off x="4268" y="1727325"/>
              <a:ext cx="2958685" cy="439163"/>
            </a:xfrm>
            <a:prstGeom prst="roundRect">
              <a:avLst>
                <a:gd fmla="val 16667"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txBox="1"/>
            <p:nvPr/>
          </p:nvSpPr>
          <p:spPr>
            <a:xfrm>
              <a:off x="25706" y="1748763"/>
              <a:ext cx="2915809" cy="396287"/>
            </a:xfrm>
            <a:prstGeom prst="rect">
              <a:avLst/>
            </a:prstGeom>
            <a:noFill/>
            <a:ln>
              <a:noFill/>
            </a:ln>
          </p:spPr>
          <p:txBody>
            <a:bodyPr anchorCtr="0" anchor="ctr" bIns="0" lIns="189300" spcFirstLastPara="1" rIns="189300" wrap="square" tIns="0">
              <a:noAutofit/>
            </a:bodyPr>
            <a:lstStyle/>
            <a:p>
              <a:pPr indent="0" lvl="0" marL="0" marR="0" rtl="0" algn="l">
                <a:lnSpc>
                  <a:spcPct val="90000"/>
                </a:lnSpc>
                <a:spcBef>
                  <a:spcPts val="0"/>
                </a:spcBef>
                <a:spcAft>
                  <a:spcPts val="0"/>
                </a:spcAft>
                <a:buClr>
                  <a:schemeClr val="lt1"/>
                </a:buClr>
                <a:buSzPts val="2400"/>
                <a:buFont typeface="Garamond"/>
                <a:buNone/>
              </a:pPr>
              <a:r>
                <a:rPr lang="en-IN" sz="2400">
                  <a:solidFill>
                    <a:schemeClr val="lt1"/>
                  </a:solidFill>
                  <a:latin typeface="Garamond"/>
                  <a:ea typeface="Garamond"/>
                  <a:cs typeface="Garamond"/>
                  <a:sym typeface="Garamond"/>
                </a:rPr>
                <a:t>Manager</a:t>
              </a:r>
              <a:endParaRPr sz="2000">
                <a:solidFill>
                  <a:schemeClr val="lt1"/>
                </a:solidFill>
                <a:latin typeface="Garamond"/>
                <a:ea typeface="Garamond"/>
                <a:cs typeface="Garamond"/>
                <a:sym typeface="Garamond"/>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385" name="Shape 385"/>
        <p:cNvGrpSpPr/>
        <p:nvPr/>
      </p:nvGrpSpPr>
      <p:grpSpPr>
        <a:xfrm>
          <a:off x="0" y="0"/>
          <a:ext cx="0" cy="0"/>
          <a:chOff x="0" y="0"/>
          <a:chExt cx="0" cy="0"/>
        </a:xfrm>
      </p:grpSpPr>
      <p:sp>
        <p:nvSpPr>
          <p:cNvPr id="386" name="Google Shape;386;p7"/>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Flows</a:t>
            </a:r>
            <a:endParaRPr/>
          </a:p>
        </p:txBody>
      </p:sp>
      <p:grpSp>
        <p:nvGrpSpPr>
          <p:cNvPr id="387" name="Google Shape;387;p7"/>
          <p:cNvGrpSpPr/>
          <p:nvPr/>
        </p:nvGrpSpPr>
        <p:grpSpPr>
          <a:xfrm>
            <a:off x="1951034" y="1058976"/>
            <a:ext cx="9928217" cy="902565"/>
            <a:chOff x="4852" y="247360"/>
            <a:chExt cx="9928217" cy="902565"/>
          </a:xfrm>
        </p:grpSpPr>
        <p:sp>
          <p:nvSpPr>
            <p:cNvPr id="388" name="Google Shape;388;p7"/>
            <p:cNvSpPr/>
            <p:nvPr/>
          </p:nvSpPr>
          <p:spPr>
            <a:xfrm>
              <a:off x="4852" y="247360"/>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txBox="1"/>
            <p:nvPr/>
          </p:nvSpPr>
          <p:spPr>
            <a:xfrm>
              <a:off x="31287" y="273795"/>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Account Creation request</a:t>
              </a:r>
              <a:endParaRPr/>
            </a:p>
          </p:txBody>
        </p:sp>
        <p:sp>
          <p:nvSpPr>
            <p:cNvPr id="390" name="Google Shape;390;p7"/>
            <p:cNvSpPr/>
            <p:nvPr/>
          </p:nvSpPr>
          <p:spPr>
            <a:xfrm>
              <a:off x="1659555" y="512113"/>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txBox="1"/>
            <p:nvPr/>
          </p:nvSpPr>
          <p:spPr>
            <a:xfrm>
              <a:off x="1659555" y="586725"/>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392" name="Google Shape;392;p7"/>
            <p:cNvSpPr/>
            <p:nvPr/>
          </p:nvSpPr>
          <p:spPr>
            <a:xfrm>
              <a:off x="2110837" y="247360"/>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txBox="1"/>
            <p:nvPr/>
          </p:nvSpPr>
          <p:spPr>
            <a:xfrm>
              <a:off x="2137272" y="273795"/>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KYC &amp; Exec Approval</a:t>
              </a:r>
              <a:endParaRPr/>
            </a:p>
          </p:txBody>
        </p:sp>
        <p:sp>
          <p:nvSpPr>
            <p:cNvPr id="394" name="Google Shape;394;p7"/>
            <p:cNvSpPr/>
            <p:nvPr/>
          </p:nvSpPr>
          <p:spPr>
            <a:xfrm>
              <a:off x="3765540" y="512113"/>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txBox="1"/>
            <p:nvPr/>
          </p:nvSpPr>
          <p:spPr>
            <a:xfrm>
              <a:off x="3765540" y="586725"/>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396" name="Google Shape;396;p7"/>
            <p:cNvSpPr/>
            <p:nvPr/>
          </p:nvSpPr>
          <p:spPr>
            <a:xfrm>
              <a:off x="4216823" y="247360"/>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txBox="1"/>
            <p:nvPr/>
          </p:nvSpPr>
          <p:spPr>
            <a:xfrm>
              <a:off x="4243258" y="273795"/>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BGV &amp; Mgr Approval</a:t>
              </a:r>
              <a:endParaRPr/>
            </a:p>
          </p:txBody>
        </p:sp>
        <p:sp>
          <p:nvSpPr>
            <p:cNvPr id="398" name="Google Shape;398;p7"/>
            <p:cNvSpPr/>
            <p:nvPr/>
          </p:nvSpPr>
          <p:spPr>
            <a:xfrm>
              <a:off x="5871526" y="512113"/>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txBox="1"/>
            <p:nvPr/>
          </p:nvSpPr>
          <p:spPr>
            <a:xfrm>
              <a:off x="5871526" y="586725"/>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00" name="Google Shape;400;p7"/>
            <p:cNvSpPr/>
            <p:nvPr/>
          </p:nvSpPr>
          <p:spPr>
            <a:xfrm>
              <a:off x="6322808" y="247360"/>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txBox="1"/>
            <p:nvPr/>
          </p:nvSpPr>
          <p:spPr>
            <a:xfrm>
              <a:off x="6349243" y="273795"/>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Update Record</a:t>
              </a:r>
              <a:endParaRPr/>
            </a:p>
          </p:txBody>
        </p:sp>
        <p:sp>
          <p:nvSpPr>
            <p:cNvPr id="402" name="Google Shape;402;p7"/>
            <p:cNvSpPr/>
            <p:nvPr/>
          </p:nvSpPr>
          <p:spPr>
            <a:xfrm>
              <a:off x="7977511" y="512113"/>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txBox="1"/>
            <p:nvPr/>
          </p:nvSpPr>
          <p:spPr>
            <a:xfrm>
              <a:off x="7977511" y="586725"/>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04" name="Google Shape;404;p7"/>
            <p:cNvSpPr/>
            <p:nvPr/>
          </p:nvSpPr>
          <p:spPr>
            <a:xfrm>
              <a:off x="8428794" y="247360"/>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txBox="1"/>
            <p:nvPr/>
          </p:nvSpPr>
          <p:spPr>
            <a:xfrm>
              <a:off x="8455229" y="273795"/>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Send Email</a:t>
              </a:r>
              <a:endParaRPr/>
            </a:p>
          </p:txBody>
        </p:sp>
      </p:grpSp>
      <p:grpSp>
        <p:nvGrpSpPr>
          <p:cNvPr id="406" name="Google Shape;406;p7"/>
          <p:cNvGrpSpPr/>
          <p:nvPr/>
        </p:nvGrpSpPr>
        <p:grpSpPr>
          <a:xfrm>
            <a:off x="307112" y="2459559"/>
            <a:ext cx="9928217" cy="902565"/>
            <a:chOff x="4852" y="99698"/>
            <a:chExt cx="9928217" cy="902565"/>
          </a:xfrm>
        </p:grpSpPr>
        <p:sp>
          <p:nvSpPr>
            <p:cNvPr id="407" name="Google Shape;407;p7"/>
            <p:cNvSpPr/>
            <p:nvPr/>
          </p:nvSpPr>
          <p:spPr>
            <a:xfrm>
              <a:off x="4852" y="99698"/>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txBox="1"/>
            <p:nvPr/>
          </p:nvSpPr>
          <p:spPr>
            <a:xfrm>
              <a:off x="31287" y="126133"/>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Loan request</a:t>
              </a:r>
              <a:endParaRPr/>
            </a:p>
          </p:txBody>
        </p:sp>
        <p:sp>
          <p:nvSpPr>
            <p:cNvPr id="409" name="Google Shape;409;p7"/>
            <p:cNvSpPr/>
            <p:nvPr/>
          </p:nvSpPr>
          <p:spPr>
            <a:xfrm>
              <a:off x="1659555" y="364451"/>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txBox="1"/>
            <p:nvPr/>
          </p:nvSpPr>
          <p:spPr>
            <a:xfrm>
              <a:off x="1659555" y="439063"/>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11" name="Google Shape;411;p7"/>
            <p:cNvSpPr/>
            <p:nvPr/>
          </p:nvSpPr>
          <p:spPr>
            <a:xfrm>
              <a:off x="2110837" y="99698"/>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txBox="1"/>
            <p:nvPr/>
          </p:nvSpPr>
          <p:spPr>
            <a:xfrm>
              <a:off x="2137272" y="126133"/>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Balance check</a:t>
              </a:r>
              <a:endParaRPr/>
            </a:p>
            <a:p>
              <a:pPr indent="0" lvl="0" marL="0" marR="0" rtl="0" algn="ctr">
                <a:lnSpc>
                  <a:spcPct val="90000"/>
                </a:lnSpc>
                <a:spcBef>
                  <a:spcPts val="56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&gt;5000</a:t>
              </a:r>
              <a:endParaRPr/>
            </a:p>
          </p:txBody>
        </p:sp>
        <p:sp>
          <p:nvSpPr>
            <p:cNvPr id="413" name="Google Shape;413;p7"/>
            <p:cNvSpPr/>
            <p:nvPr/>
          </p:nvSpPr>
          <p:spPr>
            <a:xfrm>
              <a:off x="3765540" y="364451"/>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txBox="1"/>
            <p:nvPr/>
          </p:nvSpPr>
          <p:spPr>
            <a:xfrm>
              <a:off x="3765540" y="439063"/>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15" name="Google Shape;415;p7"/>
            <p:cNvSpPr/>
            <p:nvPr/>
          </p:nvSpPr>
          <p:spPr>
            <a:xfrm>
              <a:off x="4216823" y="99698"/>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txBox="1"/>
            <p:nvPr/>
          </p:nvSpPr>
          <p:spPr>
            <a:xfrm>
              <a:off x="4243258" y="126133"/>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BGV &amp; Mgr Approval</a:t>
              </a:r>
              <a:endParaRPr/>
            </a:p>
          </p:txBody>
        </p:sp>
        <p:sp>
          <p:nvSpPr>
            <p:cNvPr id="417" name="Google Shape;417;p7"/>
            <p:cNvSpPr/>
            <p:nvPr/>
          </p:nvSpPr>
          <p:spPr>
            <a:xfrm>
              <a:off x="5871526" y="364451"/>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txBox="1"/>
            <p:nvPr/>
          </p:nvSpPr>
          <p:spPr>
            <a:xfrm>
              <a:off x="5871526" y="439063"/>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19" name="Google Shape;419;p7"/>
            <p:cNvSpPr/>
            <p:nvPr/>
          </p:nvSpPr>
          <p:spPr>
            <a:xfrm>
              <a:off x="6322808" y="99698"/>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txBox="1"/>
            <p:nvPr/>
          </p:nvSpPr>
          <p:spPr>
            <a:xfrm>
              <a:off x="6349243" y="126133"/>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Update Record</a:t>
              </a:r>
              <a:endParaRPr/>
            </a:p>
          </p:txBody>
        </p:sp>
        <p:sp>
          <p:nvSpPr>
            <p:cNvPr id="421" name="Google Shape;421;p7"/>
            <p:cNvSpPr/>
            <p:nvPr/>
          </p:nvSpPr>
          <p:spPr>
            <a:xfrm>
              <a:off x="7977511" y="364451"/>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txBox="1"/>
            <p:nvPr/>
          </p:nvSpPr>
          <p:spPr>
            <a:xfrm>
              <a:off x="7977511" y="439063"/>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23" name="Google Shape;423;p7"/>
            <p:cNvSpPr/>
            <p:nvPr/>
          </p:nvSpPr>
          <p:spPr>
            <a:xfrm>
              <a:off x="8428794" y="99698"/>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txBox="1"/>
            <p:nvPr/>
          </p:nvSpPr>
          <p:spPr>
            <a:xfrm>
              <a:off x="8455229" y="126133"/>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Send Email</a:t>
              </a:r>
              <a:endParaRPr/>
            </a:p>
          </p:txBody>
        </p:sp>
      </p:grpSp>
      <p:grpSp>
        <p:nvGrpSpPr>
          <p:cNvPr id="425" name="Google Shape;425;p7"/>
          <p:cNvGrpSpPr/>
          <p:nvPr/>
        </p:nvGrpSpPr>
        <p:grpSpPr>
          <a:xfrm>
            <a:off x="1874125" y="3837828"/>
            <a:ext cx="9928217" cy="902565"/>
            <a:chOff x="4852" y="63756"/>
            <a:chExt cx="9928217" cy="902565"/>
          </a:xfrm>
        </p:grpSpPr>
        <p:sp>
          <p:nvSpPr>
            <p:cNvPr id="426" name="Google Shape;426;p7"/>
            <p:cNvSpPr/>
            <p:nvPr/>
          </p:nvSpPr>
          <p:spPr>
            <a:xfrm>
              <a:off x="4852" y="63756"/>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txBox="1"/>
            <p:nvPr/>
          </p:nvSpPr>
          <p:spPr>
            <a:xfrm>
              <a:off x="31287" y="90191"/>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Safe Locker request</a:t>
              </a:r>
              <a:endParaRPr/>
            </a:p>
          </p:txBody>
        </p:sp>
        <p:sp>
          <p:nvSpPr>
            <p:cNvPr id="428" name="Google Shape;428;p7"/>
            <p:cNvSpPr/>
            <p:nvPr/>
          </p:nvSpPr>
          <p:spPr>
            <a:xfrm>
              <a:off x="1659555" y="328509"/>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txBox="1"/>
            <p:nvPr/>
          </p:nvSpPr>
          <p:spPr>
            <a:xfrm>
              <a:off x="1659555" y="403121"/>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30" name="Google Shape;430;p7"/>
            <p:cNvSpPr/>
            <p:nvPr/>
          </p:nvSpPr>
          <p:spPr>
            <a:xfrm>
              <a:off x="2110837" y="63756"/>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txBox="1"/>
            <p:nvPr/>
          </p:nvSpPr>
          <p:spPr>
            <a:xfrm>
              <a:off x="2137272" y="90191"/>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Balance check</a:t>
              </a:r>
              <a:endParaRPr/>
            </a:p>
            <a:p>
              <a:pPr indent="0" lvl="0" marL="0" marR="0" rtl="0" algn="ctr">
                <a:lnSpc>
                  <a:spcPct val="90000"/>
                </a:lnSpc>
                <a:spcBef>
                  <a:spcPts val="56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&gt;3000</a:t>
              </a:r>
              <a:endParaRPr/>
            </a:p>
          </p:txBody>
        </p:sp>
        <p:sp>
          <p:nvSpPr>
            <p:cNvPr id="432" name="Google Shape;432;p7"/>
            <p:cNvSpPr/>
            <p:nvPr/>
          </p:nvSpPr>
          <p:spPr>
            <a:xfrm>
              <a:off x="3765540" y="328509"/>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txBox="1"/>
            <p:nvPr/>
          </p:nvSpPr>
          <p:spPr>
            <a:xfrm>
              <a:off x="3765540" y="403121"/>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34" name="Google Shape;434;p7"/>
            <p:cNvSpPr/>
            <p:nvPr/>
          </p:nvSpPr>
          <p:spPr>
            <a:xfrm>
              <a:off x="4216823" y="63756"/>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txBox="1"/>
            <p:nvPr/>
          </p:nvSpPr>
          <p:spPr>
            <a:xfrm>
              <a:off x="4243258" y="90191"/>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BGV &amp; Mgr Approval</a:t>
              </a:r>
              <a:endParaRPr/>
            </a:p>
          </p:txBody>
        </p:sp>
        <p:sp>
          <p:nvSpPr>
            <p:cNvPr id="436" name="Google Shape;436;p7"/>
            <p:cNvSpPr/>
            <p:nvPr/>
          </p:nvSpPr>
          <p:spPr>
            <a:xfrm>
              <a:off x="5871526" y="328509"/>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txBox="1"/>
            <p:nvPr/>
          </p:nvSpPr>
          <p:spPr>
            <a:xfrm>
              <a:off x="5871526" y="403121"/>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38" name="Google Shape;438;p7"/>
            <p:cNvSpPr/>
            <p:nvPr/>
          </p:nvSpPr>
          <p:spPr>
            <a:xfrm>
              <a:off x="6322808" y="63756"/>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txBox="1"/>
            <p:nvPr/>
          </p:nvSpPr>
          <p:spPr>
            <a:xfrm>
              <a:off x="6349243" y="90191"/>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Update Record</a:t>
              </a:r>
              <a:endParaRPr/>
            </a:p>
          </p:txBody>
        </p:sp>
        <p:sp>
          <p:nvSpPr>
            <p:cNvPr id="440" name="Google Shape;440;p7"/>
            <p:cNvSpPr/>
            <p:nvPr/>
          </p:nvSpPr>
          <p:spPr>
            <a:xfrm>
              <a:off x="7977511" y="328509"/>
              <a:ext cx="318906" cy="373060"/>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txBox="1"/>
            <p:nvPr/>
          </p:nvSpPr>
          <p:spPr>
            <a:xfrm>
              <a:off x="7977511" y="403121"/>
              <a:ext cx="223234" cy="22383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entury Gothic"/>
                <a:buNone/>
              </a:pPr>
              <a:r>
                <a:t/>
              </a:r>
              <a:endParaRPr sz="1500">
                <a:solidFill>
                  <a:schemeClr val="lt1"/>
                </a:solidFill>
                <a:latin typeface="Century Gothic"/>
                <a:ea typeface="Century Gothic"/>
                <a:cs typeface="Century Gothic"/>
                <a:sym typeface="Century Gothic"/>
              </a:endParaRPr>
            </a:p>
          </p:txBody>
        </p:sp>
        <p:sp>
          <p:nvSpPr>
            <p:cNvPr id="442" name="Google Shape;442;p7"/>
            <p:cNvSpPr/>
            <p:nvPr/>
          </p:nvSpPr>
          <p:spPr>
            <a:xfrm>
              <a:off x="8428794" y="63756"/>
              <a:ext cx="1504275" cy="90256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txBox="1"/>
            <p:nvPr/>
          </p:nvSpPr>
          <p:spPr>
            <a:xfrm>
              <a:off x="8455229" y="90191"/>
              <a:ext cx="1451405" cy="849695"/>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Send Email</a:t>
              </a:r>
              <a:endParaRPr/>
            </a:p>
          </p:txBody>
        </p:sp>
      </p:grpSp>
      <p:grpSp>
        <p:nvGrpSpPr>
          <p:cNvPr id="444" name="Google Shape;444;p7"/>
          <p:cNvGrpSpPr/>
          <p:nvPr/>
        </p:nvGrpSpPr>
        <p:grpSpPr>
          <a:xfrm>
            <a:off x="367980" y="5218220"/>
            <a:ext cx="9265103" cy="785485"/>
            <a:chOff x="4075" y="0"/>
            <a:chExt cx="9265103" cy="785485"/>
          </a:xfrm>
        </p:grpSpPr>
        <p:sp>
          <p:nvSpPr>
            <p:cNvPr id="445" name="Google Shape;445;p7"/>
            <p:cNvSpPr/>
            <p:nvPr/>
          </p:nvSpPr>
          <p:spPr>
            <a:xfrm>
              <a:off x="4075" y="0"/>
              <a:ext cx="1781750" cy="78548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txBox="1"/>
            <p:nvPr/>
          </p:nvSpPr>
          <p:spPr>
            <a:xfrm>
              <a:off x="27081" y="23006"/>
              <a:ext cx="1735738" cy="73947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Upgrade Account request</a:t>
              </a:r>
              <a:endParaRPr/>
            </a:p>
          </p:txBody>
        </p:sp>
        <p:sp>
          <p:nvSpPr>
            <p:cNvPr id="447" name="Google Shape;447;p7"/>
            <p:cNvSpPr/>
            <p:nvPr/>
          </p:nvSpPr>
          <p:spPr>
            <a:xfrm>
              <a:off x="1964000" y="171805"/>
              <a:ext cx="377731" cy="441874"/>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txBox="1"/>
            <p:nvPr/>
          </p:nvSpPr>
          <p:spPr>
            <a:xfrm>
              <a:off x="1964000" y="260180"/>
              <a:ext cx="264412" cy="26512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entury Gothic"/>
                <a:buNone/>
              </a:pPr>
              <a:r>
                <a:t/>
              </a:r>
              <a:endParaRPr sz="1800">
                <a:solidFill>
                  <a:schemeClr val="lt1"/>
                </a:solidFill>
                <a:latin typeface="Century Gothic"/>
                <a:ea typeface="Century Gothic"/>
                <a:cs typeface="Century Gothic"/>
                <a:sym typeface="Century Gothic"/>
              </a:endParaRPr>
            </a:p>
          </p:txBody>
        </p:sp>
        <p:sp>
          <p:nvSpPr>
            <p:cNvPr id="449" name="Google Shape;449;p7"/>
            <p:cNvSpPr/>
            <p:nvPr/>
          </p:nvSpPr>
          <p:spPr>
            <a:xfrm>
              <a:off x="2498526" y="0"/>
              <a:ext cx="1781750" cy="78548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txBox="1"/>
            <p:nvPr/>
          </p:nvSpPr>
          <p:spPr>
            <a:xfrm>
              <a:off x="2521532" y="23006"/>
              <a:ext cx="1735738" cy="73947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BGV &amp; Mgr Approval</a:t>
              </a:r>
              <a:endParaRPr/>
            </a:p>
          </p:txBody>
        </p:sp>
        <p:sp>
          <p:nvSpPr>
            <p:cNvPr id="451" name="Google Shape;451;p7"/>
            <p:cNvSpPr/>
            <p:nvPr/>
          </p:nvSpPr>
          <p:spPr>
            <a:xfrm>
              <a:off x="4458451" y="171805"/>
              <a:ext cx="377731" cy="441874"/>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txBox="1"/>
            <p:nvPr/>
          </p:nvSpPr>
          <p:spPr>
            <a:xfrm>
              <a:off x="4458451" y="260180"/>
              <a:ext cx="264412" cy="26512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entury Gothic"/>
                <a:buNone/>
              </a:pPr>
              <a:r>
                <a:t/>
              </a:r>
              <a:endParaRPr sz="1800">
                <a:solidFill>
                  <a:schemeClr val="lt1"/>
                </a:solidFill>
                <a:latin typeface="Century Gothic"/>
                <a:ea typeface="Century Gothic"/>
                <a:cs typeface="Century Gothic"/>
                <a:sym typeface="Century Gothic"/>
              </a:endParaRPr>
            </a:p>
          </p:txBody>
        </p:sp>
        <p:sp>
          <p:nvSpPr>
            <p:cNvPr id="453" name="Google Shape;453;p7"/>
            <p:cNvSpPr/>
            <p:nvPr/>
          </p:nvSpPr>
          <p:spPr>
            <a:xfrm>
              <a:off x="4992977" y="0"/>
              <a:ext cx="1781750" cy="78548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txBox="1"/>
            <p:nvPr/>
          </p:nvSpPr>
          <p:spPr>
            <a:xfrm>
              <a:off x="5015983" y="23006"/>
              <a:ext cx="1735738" cy="73947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Update Record</a:t>
              </a:r>
              <a:endParaRPr/>
            </a:p>
          </p:txBody>
        </p:sp>
        <p:sp>
          <p:nvSpPr>
            <p:cNvPr id="455" name="Google Shape;455;p7"/>
            <p:cNvSpPr/>
            <p:nvPr/>
          </p:nvSpPr>
          <p:spPr>
            <a:xfrm>
              <a:off x="6952902" y="171805"/>
              <a:ext cx="377731" cy="441874"/>
            </a:xfrm>
            <a:prstGeom prst="rightArrow">
              <a:avLst>
                <a:gd fmla="val 6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txBox="1"/>
            <p:nvPr/>
          </p:nvSpPr>
          <p:spPr>
            <a:xfrm>
              <a:off x="6952902" y="260180"/>
              <a:ext cx="264412" cy="26512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Century Gothic"/>
                <a:buNone/>
              </a:pPr>
              <a:r>
                <a:t/>
              </a:r>
              <a:endParaRPr sz="1800">
                <a:solidFill>
                  <a:schemeClr val="lt1"/>
                </a:solidFill>
                <a:latin typeface="Century Gothic"/>
                <a:ea typeface="Century Gothic"/>
                <a:cs typeface="Century Gothic"/>
                <a:sym typeface="Century Gothic"/>
              </a:endParaRPr>
            </a:p>
          </p:txBody>
        </p:sp>
        <p:sp>
          <p:nvSpPr>
            <p:cNvPr id="457" name="Google Shape;457;p7"/>
            <p:cNvSpPr/>
            <p:nvPr/>
          </p:nvSpPr>
          <p:spPr>
            <a:xfrm>
              <a:off x="7487428" y="0"/>
              <a:ext cx="1781750" cy="785485"/>
            </a:xfrm>
            <a:prstGeom prst="roundRect">
              <a:avLst>
                <a:gd fmla="val 10000" name="adj"/>
              </a:avLst>
            </a:prstGeom>
            <a:solidFill>
              <a:srgbClr val="0070C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txBox="1"/>
            <p:nvPr/>
          </p:nvSpPr>
          <p:spPr>
            <a:xfrm>
              <a:off x="7510434" y="23006"/>
              <a:ext cx="1735738" cy="73947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Garamond"/>
                <a:buNone/>
              </a:pPr>
              <a:r>
                <a:rPr lang="en-IN" sz="1600">
                  <a:solidFill>
                    <a:schemeClr val="lt1"/>
                  </a:solidFill>
                  <a:latin typeface="Garamond"/>
                  <a:ea typeface="Garamond"/>
                  <a:cs typeface="Garamond"/>
                  <a:sym typeface="Garamond"/>
                </a:rPr>
                <a:t>Send Email</a:t>
              </a:r>
              <a:endParaRPr/>
            </a:p>
          </p:txBody>
        </p:sp>
      </p:grpSp>
      <p:sp>
        <p:nvSpPr>
          <p:cNvPr id="459" name="Google Shape;459;p7"/>
          <p:cNvSpPr txBox="1"/>
          <p:nvPr/>
        </p:nvSpPr>
        <p:spPr>
          <a:xfrm>
            <a:off x="103529" y="1217577"/>
            <a:ext cx="9582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u="sng">
                <a:solidFill>
                  <a:schemeClr val="dk1"/>
                </a:solidFill>
                <a:latin typeface="Garamond"/>
                <a:ea typeface="Garamond"/>
                <a:cs typeface="Garamond"/>
                <a:sym typeface="Garamond"/>
              </a:rPr>
              <a:t>Account</a:t>
            </a:r>
            <a:endParaRPr/>
          </a:p>
          <a:p>
            <a:pPr indent="0" lvl="0" marL="0" marR="0" rtl="0" algn="l">
              <a:spcBef>
                <a:spcPts val="0"/>
              </a:spcBef>
              <a:spcAft>
                <a:spcPts val="0"/>
              </a:spcAft>
              <a:buNone/>
            </a:pPr>
            <a:r>
              <a:rPr b="1" lang="en-IN" sz="1600" u="sng">
                <a:solidFill>
                  <a:schemeClr val="dk1"/>
                </a:solidFill>
                <a:latin typeface="Garamond"/>
                <a:ea typeface="Garamond"/>
                <a:cs typeface="Garamond"/>
                <a:sym typeface="Garamond"/>
              </a:rPr>
              <a:t>Creation</a:t>
            </a:r>
            <a:endParaRPr/>
          </a:p>
        </p:txBody>
      </p:sp>
      <p:sp>
        <p:nvSpPr>
          <p:cNvPr id="460" name="Google Shape;460;p7"/>
          <p:cNvSpPr txBox="1"/>
          <p:nvPr/>
        </p:nvSpPr>
        <p:spPr>
          <a:xfrm>
            <a:off x="11082230" y="2735775"/>
            <a:ext cx="82073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600" u="sng">
                <a:solidFill>
                  <a:schemeClr val="dk1"/>
                </a:solidFill>
                <a:latin typeface="Garamond"/>
                <a:ea typeface="Garamond"/>
                <a:cs typeface="Garamond"/>
                <a:sym typeface="Garamond"/>
              </a:rPr>
              <a:t>Loan</a:t>
            </a:r>
            <a:endParaRPr/>
          </a:p>
        </p:txBody>
      </p:sp>
      <p:sp>
        <p:nvSpPr>
          <p:cNvPr id="461" name="Google Shape;461;p7"/>
          <p:cNvSpPr txBox="1"/>
          <p:nvPr/>
        </p:nvSpPr>
        <p:spPr>
          <a:xfrm>
            <a:off x="34860" y="4003021"/>
            <a:ext cx="109555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600" u="sng">
                <a:solidFill>
                  <a:schemeClr val="dk1"/>
                </a:solidFill>
                <a:latin typeface="Garamond"/>
                <a:ea typeface="Garamond"/>
                <a:cs typeface="Garamond"/>
                <a:sym typeface="Garamond"/>
              </a:rPr>
              <a:t>Safe Locker</a:t>
            </a:r>
            <a:endParaRPr/>
          </a:p>
        </p:txBody>
      </p:sp>
      <p:sp>
        <p:nvSpPr>
          <p:cNvPr id="462" name="Google Shape;462;p7"/>
          <p:cNvSpPr txBox="1"/>
          <p:nvPr/>
        </p:nvSpPr>
        <p:spPr>
          <a:xfrm>
            <a:off x="10487734" y="5318573"/>
            <a:ext cx="11889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600" u="sng">
                <a:solidFill>
                  <a:schemeClr val="dk1"/>
                </a:solidFill>
                <a:latin typeface="Garamond"/>
                <a:ea typeface="Garamond"/>
                <a:cs typeface="Garamond"/>
                <a:sym typeface="Garamond"/>
              </a:rPr>
              <a:t>Account</a:t>
            </a:r>
            <a:endParaRPr/>
          </a:p>
          <a:p>
            <a:pPr indent="0" lvl="0" marL="0" marR="0" rtl="0" algn="ctr">
              <a:spcBef>
                <a:spcPts val="0"/>
              </a:spcBef>
              <a:spcAft>
                <a:spcPts val="0"/>
              </a:spcAft>
              <a:buNone/>
            </a:pPr>
            <a:r>
              <a:rPr b="1" lang="en-IN" sz="1600" u="sng">
                <a:solidFill>
                  <a:schemeClr val="dk1"/>
                </a:solidFill>
                <a:latin typeface="Garamond"/>
                <a:ea typeface="Garamond"/>
                <a:cs typeface="Garamond"/>
                <a:sym typeface="Garamond"/>
              </a:rPr>
              <a:t>Upgrade</a:t>
            </a:r>
            <a:endParaRPr/>
          </a:p>
        </p:txBody>
      </p:sp>
      <p:pic>
        <p:nvPicPr>
          <p:cNvPr id="463" name="Google Shape;463;p7"/>
          <p:cNvPicPr preferRelativeResize="0"/>
          <p:nvPr/>
        </p:nvPicPr>
        <p:blipFill rotWithShape="1">
          <a:blip r:embed="rId3">
            <a:alphaModFix/>
          </a:blip>
          <a:srcRect b="0" l="0" r="0" t="0"/>
          <a:stretch/>
        </p:blipFill>
        <p:spPr>
          <a:xfrm>
            <a:off x="1020736" y="3880032"/>
            <a:ext cx="818158" cy="818158"/>
          </a:xfrm>
          <a:prstGeom prst="rect">
            <a:avLst/>
          </a:prstGeom>
          <a:noFill/>
          <a:ln>
            <a:noFill/>
          </a:ln>
        </p:spPr>
      </p:pic>
      <p:pic>
        <p:nvPicPr>
          <p:cNvPr id="464" name="Google Shape;464;p7"/>
          <p:cNvPicPr preferRelativeResize="0"/>
          <p:nvPr/>
        </p:nvPicPr>
        <p:blipFill rotWithShape="1">
          <a:blip r:embed="rId4">
            <a:alphaModFix/>
          </a:blip>
          <a:srcRect b="0" l="0" r="0" t="0"/>
          <a:stretch/>
        </p:blipFill>
        <p:spPr>
          <a:xfrm>
            <a:off x="10410233" y="2472944"/>
            <a:ext cx="786704" cy="786704"/>
          </a:xfrm>
          <a:prstGeom prst="rect">
            <a:avLst/>
          </a:prstGeom>
          <a:noFill/>
          <a:ln>
            <a:noFill/>
          </a:ln>
        </p:spPr>
      </p:pic>
      <p:pic>
        <p:nvPicPr>
          <p:cNvPr id="465" name="Google Shape;465;p7"/>
          <p:cNvPicPr preferRelativeResize="0"/>
          <p:nvPr/>
        </p:nvPicPr>
        <p:blipFill rotWithShape="1">
          <a:blip r:embed="rId5">
            <a:alphaModFix/>
          </a:blip>
          <a:srcRect b="0" l="0" r="0" t="0"/>
          <a:stretch/>
        </p:blipFill>
        <p:spPr>
          <a:xfrm>
            <a:off x="9773392" y="5218218"/>
            <a:ext cx="785487" cy="785487"/>
          </a:xfrm>
          <a:prstGeom prst="rect">
            <a:avLst/>
          </a:prstGeom>
          <a:noFill/>
          <a:ln>
            <a:noFill/>
          </a:ln>
        </p:spPr>
      </p:pic>
      <p:pic>
        <p:nvPicPr>
          <p:cNvPr id="466" name="Google Shape;466;p7"/>
          <p:cNvPicPr preferRelativeResize="0"/>
          <p:nvPr/>
        </p:nvPicPr>
        <p:blipFill rotWithShape="1">
          <a:blip r:embed="rId6">
            <a:alphaModFix/>
          </a:blip>
          <a:srcRect b="0" l="0" r="0" t="0"/>
          <a:stretch/>
        </p:blipFill>
        <p:spPr>
          <a:xfrm>
            <a:off x="1083786" y="1120136"/>
            <a:ext cx="785487" cy="785487"/>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471" name="Shape 471"/>
        <p:cNvGrpSpPr/>
        <p:nvPr/>
      </p:nvGrpSpPr>
      <p:grpSpPr>
        <a:xfrm>
          <a:off x="0" y="0"/>
          <a:ext cx="0" cy="0"/>
          <a:chOff x="0" y="0"/>
          <a:chExt cx="0" cy="0"/>
        </a:xfrm>
      </p:grpSpPr>
      <p:sp>
        <p:nvSpPr>
          <p:cNvPr id="472" name="Google Shape;472;p8"/>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Knowledge Bases</a:t>
            </a:r>
            <a:endParaRPr/>
          </a:p>
        </p:txBody>
      </p:sp>
      <p:sp>
        <p:nvSpPr>
          <p:cNvPr id="473" name="Google Shape;473;p8"/>
          <p:cNvSpPr/>
          <p:nvPr/>
        </p:nvSpPr>
        <p:spPr>
          <a:xfrm>
            <a:off x="1500027" y="2669569"/>
            <a:ext cx="3349375" cy="2116477"/>
          </a:xfrm>
          <a:prstGeom prst="cloud">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799">
                <a:solidFill>
                  <a:schemeClr val="lt1"/>
                </a:solidFill>
                <a:latin typeface="Century Gothic"/>
                <a:ea typeface="Century Gothic"/>
                <a:cs typeface="Century Gothic"/>
                <a:sym typeface="Century Gothic"/>
              </a:rPr>
              <a:t>Customer  - Portal</a:t>
            </a:r>
            <a:endParaRPr/>
          </a:p>
        </p:txBody>
      </p:sp>
      <p:sp>
        <p:nvSpPr>
          <p:cNvPr id="474" name="Google Shape;474;p8"/>
          <p:cNvSpPr/>
          <p:nvPr/>
        </p:nvSpPr>
        <p:spPr>
          <a:xfrm>
            <a:off x="5611653" y="1010499"/>
            <a:ext cx="4234664" cy="2405865"/>
          </a:xfrm>
          <a:prstGeom prst="cloud">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799">
                <a:solidFill>
                  <a:schemeClr val="lt1"/>
                </a:solidFill>
                <a:latin typeface="Century Gothic"/>
                <a:ea typeface="Century Gothic"/>
                <a:cs typeface="Century Gothic"/>
                <a:sym typeface="Century Gothic"/>
              </a:rPr>
              <a:t>Bank Staff – Menu Item</a:t>
            </a:r>
            <a:endParaRPr/>
          </a:p>
        </p:txBody>
      </p:sp>
      <p:pic>
        <p:nvPicPr>
          <p:cNvPr descr="Man" id="475" name="Google Shape;475;p8"/>
          <p:cNvPicPr preferRelativeResize="0"/>
          <p:nvPr/>
        </p:nvPicPr>
        <p:blipFill rotWithShape="1">
          <a:blip r:embed="rId3">
            <a:alphaModFix/>
          </a:blip>
          <a:srcRect b="0" l="0" r="0" t="0"/>
          <a:stretch/>
        </p:blipFill>
        <p:spPr>
          <a:xfrm>
            <a:off x="591313" y="3270607"/>
            <a:ext cx="914400" cy="914400"/>
          </a:xfrm>
          <a:prstGeom prst="rect">
            <a:avLst/>
          </a:prstGeom>
          <a:noFill/>
          <a:ln>
            <a:noFill/>
          </a:ln>
        </p:spPr>
      </p:pic>
      <p:pic>
        <p:nvPicPr>
          <p:cNvPr descr="Group of men" id="476" name="Google Shape;476;p8"/>
          <p:cNvPicPr preferRelativeResize="0"/>
          <p:nvPr/>
        </p:nvPicPr>
        <p:blipFill rotWithShape="1">
          <a:blip r:embed="rId4">
            <a:alphaModFix/>
          </a:blip>
          <a:srcRect b="0" l="0" r="0" t="0"/>
          <a:stretch/>
        </p:blipFill>
        <p:spPr>
          <a:xfrm>
            <a:off x="9925337" y="1683353"/>
            <a:ext cx="914400" cy="914400"/>
          </a:xfrm>
          <a:prstGeom prst="rect">
            <a:avLst/>
          </a:prstGeom>
          <a:noFill/>
          <a:ln>
            <a:noFill/>
          </a:ln>
        </p:spPr>
      </p:pic>
      <p:pic>
        <p:nvPicPr>
          <p:cNvPr id="477" name="Google Shape;477;p8"/>
          <p:cNvPicPr preferRelativeResize="0"/>
          <p:nvPr/>
        </p:nvPicPr>
        <p:blipFill rotWithShape="1">
          <a:blip r:embed="rId5">
            <a:alphaModFix/>
          </a:blip>
          <a:srcRect b="0" l="0" r="0" t="0"/>
          <a:stretch/>
        </p:blipFill>
        <p:spPr>
          <a:xfrm>
            <a:off x="5222946" y="3576910"/>
            <a:ext cx="2116478" cy="2116478"/>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C2C4"/>
        </a:solidFill>
      </p:bgPr>
    </p:bg>
    <p:spTree>
      <p:nvGrpSpPr>
        <p:cNvPr id="481" name="Shape 481"/>
        <p:cNvGrpSpPr/>
        <p:nvPr/>
      </p:nvGrpSpPr>
      <p:grpSpPr>
        <a:xfrm>
          <a:off x="0" y="0"/>
          <a:ext cx="0" cy="0"/>
          <a:chOff x="0" y="0"/>
          <a:chExt cx="0" cy="0"/>
        </a:xfrm>
      </p:grpSpPr>
      <p:sp>
        <p:nvSpPr>
          <p:cNvPr id="482" name="Google Shape;482;p9"/>
          <p:cNvSpPr txBox="1"/>
          <p:nvPr>
            <p:ph type="title"/>
          </p:nvPr>
        </p:nvSpPr>
        <p:spPr>
          <a:xfrm>
            <a:off x="425550" y="341807"/>
            <a:ext cx="11222132" cy="668692"/>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0"/>
              </a:spcBef>
              <a:spcAft>
                <a:spcPts val="0"/>
              </a:spcAft>
              <a:buClr>
                <a:srgbClr val="0070C0"/>
              </a:buClr>
              <a:buSzPts val="3200"/>
              <a:buFont typeface="Garamond"/>
              <a:buNone/>
            </a:pPr>
            <a:r>
              <a:rPr lang="en-IN">
                <a:solidFill>
                  <a:srgbClr val="0070C0"/>
                </a:solidFill>
                <a:latin typeface="Garamond"/>
                <a:ea typeface="Garamond"/>
                <a:cs typeface="Garamond"/>
                <a:sym typeface="Garamond"/>
              </a:rPr>
              <a:t>Dashboard &amp; Analytics</a:t>
            </a:r>
            <a:endParaRPr/>
          </a:p>
        </p:txBody>
      </p:sp>
      <p:grpSp>
        <p:nvGrpSpPr>
          <p:cNvPr id="483" name="Google Shape;483;p9"/>
          <p:cNvGrpSpPr/>
          <p:nvPr/>
        </p:nvGrpSpPr>
        <p:grpSpPr>
          <a:xfrm>
            <a:off x="-1667650" y="541876"/>
            <a:ext cx="10689530" cy="5774248"/>
            <a:chOff x="-4811973" y="-742984"/>
            <a:chExt cx="10689530" cy="5774248"/>
          </a:xfrm>
        </p:grpSpPr>
        <p:sp>
          <p:nvSpPr>
            <p:cNvPr id="484" name="Google Shape;484;p9"/>
            <p:cNvSpPr/>
            <p:nvPr/>
          </p:nvSpPr>
          <p:spPr>
            <a:xfrm>
              <a:off x="-4811973" y="-742984"/>
              <a:ext cx="5774248" cy="5774248"/>
            </a:xfrm>
            <a:prstGeom prst="blockArc">
              <a:avLst>
                <a:gd fmla="val 18900000" name="adj1"/>
                <a:gd fmla="val 2700000" name="adj2"/>
                <a:gd fmla="val 374" name="adj3"/>
              </a:avLst>
            </a:prstGeom>
            <a:noFill/>
            <a:ln cap="flat" cmpd="sng" w="12700">
              <a:solidFill>
                <a:srgbClr val="658F7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88293" y="306183"/>
              <a:ext cx="5089264" cy="1837956"/>
            </a:xfrm>
            <a:prstGeom prst="rect">
              <a:avLst/>
            </a:prstGeom>
            <a:solidFill>
              <a:srgbClr val="0070C0"/>
            </a:solidFill>
            <a:ln cap="flat" cmpd="sng" w="12700">
              <a:solidFill>
                <a:srgbClr val="7F7F7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txBox="1"/>
            <p:nvPr/>
          </p:nvSpPr>
          <p:spPr>
            <a:xfrm>
              <a:off x="788293" y="306183"/>
              <a:ext cx="5089264" cy="1837956"/>
            </a:xfrm>
            <a:prstGeom prst="rect">
              <a:avLst/>
            </a:prstGeom>
            <a:noFill/>
            <a:ln>
              <a:noFill/>
            </a:ln>
          </p:spPr>
          <p:txBody>
            <a:bodyPr anchorCtr="0" anchor="t" bIns="50800" lIns="9724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lang="en-IN" sz="2000">
                  <a:solidFill>
                    <a:schemeClr val="lt1"/>
                  </a:solidFill>
                  <a:latin typeface="Century Gothic"/>
                  <a:ea typeface="Century Gothic"/>
                  <a:cs typeface="Century Gothic"/>
                  <a:sym typeface="Century Gothic"/>
                </a:rPr>
                <a:t>Dashboards</a:t>
              </a:r>
              <a:endParaRPr sz="1600">
                <a:solidFill>
                  <a:schemeClr val="lt1"/>
                </a:solidFill>
                <a:latin typeface="Century Gothic"/>
                <a:ea typeface="Century Gothic"/>
                <a:cs typeface="Century Gothic"/>
                <a:sym typeface="Century Gothic"/>
              </a:endParaRPr>
            </a:p>
            <a:p>
              <a:pPr indent="-171450" lvl="1" marL="171450" marR="0" rtl="0" algn="l">
                <a:lnSpc>
                  <a:spcPct val="90000"/>
                </a:lnSpc>
                <a:spcBef>
                  <a:spcPts val="70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Account type</a:t>
              </a:r>
              <a:endParaRPr/>
            </a:p>
            <a:p>
              <a:pPr indent="-171450" lvl="1" marL="171450" marR="0" rtl="0" algn="l">
                <a:lnSpc>
                  <a:spcPct val="90000"/>
                </a:lnSpc>
                <a:spcBef>
                  <a:spcPts val="24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Account status</a:t>
              </a:r>
              <a:endParaRPr/>
            </a:p>
            <a:p>
              <a:pPr indent="-171450" lvl="1" marL="171450" marR="0" rtl="0" algn="l">
                <a:lnSpc>
                  <a:spcPct val="90000"/>
                </a:lnSpc>
                <a:spcBef>
                  <a:spcPts val="24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Account Privilege</a:t>
              </a:r>
              <a:endParaRPr/>
            </a:p>
            <a:p>
              <a:pPr indent="-171450" lvl="1" marL="171450" marR="0" rtl="0" algn="l">
                <a:lnSpc>
                  <a:spcPct val="90000"/>
                </a:lnSpc>
                <a:spcBef>
                  <a:spcPts val="24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Loan Status</a:t>
              </a:r>
              <a:endParaRPr/>
            </a:p>
            <a:p>
              <a:pPr indent="-171450" lvl="1" marL="171450" marR="0" rtl="0" algn="l">
                <a:lnSpc>
                  <a:spcPct val="90000"/>
                </a:lnSpc>
                <a:spcBef>
                  <a:spcPts val="24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Safe Locker</a:t>
              </a:r>
              <a:endParaRPr/>
            </a:p>
          </p:txBody>
        </p:sp>
        <p:sp>
          <p:nvSpPr>
            <p:cNvPr id="487" name="Google Shape;487;p9"/>
            <p:cNvSpPr/>
            <p:nvPr/>
          </p:nvSpPr>
          <p:spPr>
            <a:xfrm>
              <a:off x="22620" y="459489"/>
              <a:ext cx="1531344" cy="1531344"/>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788293" y="2450580"/>
              <a:ext cx="5089264" cy="1225075"/>
            </a:xfrm>
            <a:prstGeom prst="rect">
              <a:avLst/>
            </a:prstGeom>
            <a:solidFill>
              <a:srgbClr val="0070C0"/>
            </a:solidFill>
            <a:ln cap="flat" cmpd="sng" w="12700">
              <a:solidFill>
                <a:srgbClr val="7F7F7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txBox="1"/>
            <p:nvPr/>
          </p:nvSpPr>
          <p:spPr>
            <a:xfrm>
              <a:off x="788293" y="2450580"/>
              <a:ext cx="5089264" cy="1225075"/>
            </a:xfrm>
            <a:prstGeom prst="rect">
              <a:avLst/>
            </a:prstGeom>
            <a:noFill/>
            <a:ln>
              <a:noFill/>
            </a:ln>
          </p:spPr>
          <p:txBody>
            <a:bodyPr anchorCtr="0" anchor="t" bIns="50800" lIns="972400" spcFirstLastPara="1" rIns="50800" wrap="square" tIns="50800">
              <a:noAutofit/>
            </a:bodyPr>
            <a:lstStyle/>
            <a:p>
              <a:pPr indent="0" lvl="0" marL="0" marR="0" rtl="0" algn="l">
                <a:lnSpc>
                  <a:spcPct val="90000"/>
                </a:lnSpc>
                <a:spcBef>
                  <a:spcPts val="0"/>
                </a:spcBef>
                <a:spcAft>
                  <a:spcPts val="0"/>
                </a:spcAft>
                <a:buClr>
                  <a:schemeClr val="lt1"/>
                </a:buClr>
                <a:buSzPts val="2000"/>
                <a:buFont typeface="Century Gothic"/>
                <a:buNone/>
              </a:pPr>
              <a:r>
                <a:rPr lang="en-IN" sz="2000">
                  <a:solidFill>
                    <a:schemeClr val="lt1"/>
                  </a:solidFill>
                  <a:latin typeface="Century Gothic"/>
                  <a:ea typeface="Century Gothic"/>
                  <a:cs typeface="Century Gothic"/>
                  <a:sym typeface="Century Gothic"/>
                </a:rPr>
                <a:t>Reports</a:t>
              </a:r>
              <a:endParaRPr sz="1600">
                <a:solidFill>
                  <a:schemeClr val="lt1"/>
                </a:solidFill>
                <a:latin typeface="Century Gothic"/>
                <a:ea typeface="Century Gothic"/>
                <a:cs typeface="Century Gothic"/>
                <a:sym typeface="Century Gothic"/>
              </a:endParaRPr>
            </a:p>
            <a:p>
              <a:pPr indent="-171450" lvl="1" marL="171450" marR="0" rtl="0" algn="l">
                <a:lnSpc>
                  <a:spcPct val="90000"/>
                </a:lnSpc>
                <a:spcBef>
                  <a:spcPts val="70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Access to Reports</a:t>
              </a:r>
              <a:endParaRPr/>
            </a:p>
            <a:p>
              <a:pPr indent="-171450" lvl="1" marL="171450" marR="0" rtl="0" algn="l">
                <a:lnSpc>
                  <a:spcPct val="90000"/>
                </a:lnSpc>
                <a:spcBef>
                  <a:spcPts val="240"/>
                </a:spcBef>
                <a:spcAft>
                  <a:spcPts val="0"/>
                </a:spcAft>
                <a:buClr>
                  <a:schemeClr val="lt1"/>
                </a:buClr>
                <a:buSzPts val="1600"/>
                <a:buFont typeface="Century Gothic"/>
                <a:buChar char="•"/>
              </a:pPr>
              <a:r>
                <a:rPr b="0" i="0" lang="en-IN" sz="1600" u="none" cap="none" strike="noStrike">
                  <a:solidFill>
                    <a:schemeClr val="lt1"/>
                  </a:solidFill>
                  <a:latin typeface="Century Gothic"/>
                  <a:ea typeface="Century Gothic"/>
                  <a:cs typeface="Century Gothic"/>
                  <a:sym typeface="Century Gothic"/>
                </a:rPr>
                <a:t>Scheduled Reports</a:t>
              </a:r>
              <a:endParaRPr/>
            </a:p>
          </p:txBody>
        </p:sp>
        <p:sp>
          <p:nvSpPr>
            <p:cNvPr id="490" name="Google Shape;490;p9"/>
            <p:cNvSpPr/>
            <p:nvPr/>
          </p:nvSpPr>
          <p:spPr>
            <a:xfrm>
              <a:off x="22620" y="2297446"/>
              <a:ext cx="1531344" cy="1531344"/>
            </a:xfrm>
            <a:prstGeom prst="ellipse">
              <a:avLst/>
            </a:prstGeom>
            <a:solidFill>
              <a:schemeClr val="l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Presentation with bar chart" id="491" name="Google Shape;491;p9"/>
          <p:cNvPicPr preferRelativeResize="0"/>
          <p:nvPr/>
        </p:nvPicPr>
        <p:blipFill rotWithShape="1">
          <a:blip r:embed="rId3">
            <a:alphaModFix/>
          </a:blip>
          <a:srcRect b="0" l="0" r="0" t="0"/>
          <a:stretch/>
        </p:blipFill>
        <p:spPr>
          <a:xfrm>
            <a:off x="3489914" y="2077948"/>
            <a:ext cx="914400" cy="914400"/>
          </a:xfrm>
          <a:prstGeom prst="rect">
            <a:avLst/>
          </a:prstGeom>
          <a:noFill/>
          <a:ln>
            <a:noFill/>
          </a:ln>
        </p:spPr>
      </p:pic>
      <p:pic>
        <p:nvPicPr>
          <p:cNvPr descr="Document" id="492" name="Google Shape;492;p9"/>
          <p:cNvPicPr preferRelativeResize="0"/>
          <p:nvPr/>
        </p:nvPicPr>
        <p:blipFill rotWithShape="1">
          <a:blip r:embed="rId4">
            <a:alphaModFix/>
          </a:blip>
          <a:srcRect b="0" l="0" r="0" t="0"/>
          <a:stretch/>
        </p:blipFill>
        <p:spPr>
          <a:xfrm>
            <a:off x="3489914" y="3865653"/>
            <a:ext cx="914400" cy="914400"/>
          </a:xfrm>
          <a:prstGeom prst="rect">
            <a:avLst/>
          </a:prstGeom>
          <a:noFill/>
          <a:ln>
            <a:noFill/>
          </a:ln>
        </p:spPr>
      </p:pic>
      <p:pic>
        <p:nvPicPr>
          <p:cNvPr descr="Office worker" id="493" name="Google Shape;493;p9"/>
          <p:cNvPicPr preferRelativeResize="0"/>
          <p:nvPr/>
        </p:nvPicPr>
        <p:blipFill rotWithShape="1">
          <a:blip r:embed="rId5">
            <a:alphaModFix/>
          </a:blip>
          <a:srcRect b="0" l="0" r="0" t="0"/>
          <a:stretch/>
        </p:blipFill>
        <p:spPr>
          <a:xfrm>
            <a:off x="1117573" y="2563402"/>
            <a:ext cx="1466364" cy="1466364"/>
          </a:xfrm>
          <a:prstGeom prst="rect">
            <a:avLst/>
          </a:prstGeom>
          <a:noFill/>
          <a:ln>
            <a:noFill/>
          </a:ln>
        </p:spPr>
      </p:pic>
      <p:sp>
        <p:nvSpPr>
          <p:cNvPr id="494" name="Google Shape;494;p9"/>
          <p:cNvSpPr txBox="1"/>
          <p:nvPr/>
        </p:nvSpPr>
        <p:spPr>
          <a:xfrm>
            <a:off x="1200921" y="3829711"/>
            <a:ext cx="12996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000" u="sng">
                <a:solidFill>
                  <a:srgbClr val="002060"/>
                </a:solidFill>
                <a:latin typeface="Garamond"/>
                <a:ea typeface="Garamond"/>
                <a:cs typeface="Garamond"/>
                <a:sym typeface="Garamond"/>
              </a:rPr>
              <a:t>Manager</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ServiceNow">
      <a:dk1>
        <a:srgbClr val="293E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80B5A0"/>
      </a:hlink>
      <a:folHlink>
        <a:srgbClr val="5E8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2019-02-25T18:07:42Z</dcterms:created>
  <dc:creator>ServiceNow Customer Success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0x01010049E265F72CA92545B9F9453CFEB18874</vt:lpwstr>
  </property>
</Properties>
</file>